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A6B9"/>
    <a:srgbClr val="F236A1"/>
    <a:srgbClr val="5EE1E8"/>
    <a:srgbClr val="CCFFFF"/>
    <a:srgbClr val="D79B9A"/>
    <a:srgbClr val="877B7F"/>
    <a:srgbClr val="F1F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53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EEF715-3C97-97CA-2789-D9F20F9B6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564C304-C3A6-4389-D45A-2D08E6DE24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9C3D67-124C-A47F-147D-4F013DC5F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54880-CD95-405B-B523-AFFEED06C688}" type="datetimeFigureOut">
              <a:rPr lang="ru-RU" smtClean="0"/>
              <a:t>04.02.2025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88D69D-5FC4-D848-EDDC-45E0BA2E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B10EC8-10DC-5893-A12A-229867D0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23764-625F-42DB-8C39-54B3CAD116E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732539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637AA5-DB7C-047A-3145-40B159A2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A76D77C-3912-96C2-593C-1757C47D0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726EB7-C774-BE57-1B09-6874D9F2C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54880-CD95-405B-B523-AFFEED06C688}" type="datetimeFigureOut">
              <a:rPr lang="ru-RU" smtClean="0"/>
              <a:t>04.02.2025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FF9241-970B-DF2A-CC47-68294E22A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8D1144-1B56-9B29-E10D-2E094ECC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23764-625F-42DB-8C39-54B3CAD116E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2125442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F192472-F74E-11AA-6808-578997E501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F6866E-B0E0-A8B9-0D18-5ADE27593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8495B6-D1AF-BA88-45C0-A05397F5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54880-CD95-405B-B523-AFFEED06C688}" type="datetimeFigureOut">
              <a:rPr lang="ru-RU" smtClean="0"/>
              <a:t>04.02.2025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240B94-6A9C-E0D8-F67C-178CACD27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646E85-4592-4767-E1F3-38867ED2D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23764-625F-42DB-8C39-54B3CAD116E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1020124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D0893E-6057-675E-1061-5A0C0CCF3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3239E0-CB3B-9DA7-A2B2-F47B16487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C5BF9F-02C5-34F3-6616-19292A71D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54880-CD95-405B-B523-AFFEED06C688}" type="datetimeFigureOut">
              <a:rPr lang="ru-RU" smtClean="0"/>
              <a:t>04.02.2025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383E98-278A-69F9-C4F6-9DF3F18CE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FEEC02-8C0C-156E-14AC-24F65AC47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23764-625F-42DB-8C39-54B3CAD116E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517730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4B46F3-9504-1BB2-B7BF-C66948BE9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2AB258-8BEA-DABE-9181-BBB2D3E6A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721D83-7770-8665-CF32-15589DDA5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54880-CD95-405B-B523-AFFEED06C688}" type="datetimeFigureOut">
              <a:rPr lang="ru-RU" smtClean="0"/>
              <a:t>04.02.2025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8860BD-32D0-F84F-7AD4-A0181D979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8D1BDA-0277-6A3C-D63E-5337CD19E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23764-625F-42DB-8C39-54B3CAD116E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960812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561315-CB9F-9375-3063-1C79C3376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201D83-536B-CB23-4F2E-ACDD19217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2AD0C6-2CDB-884B-213B-FA41A55A7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B5DA1A-D523-07B9-A1BF-F5143A398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54880-CD95-405B-B523-AFFEED06C688}" type="datetimeFigureOut">
              <a:rPr lang="ru-RU" smtClean="0"/>
              <a:t>04.02.2025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8894F3-4A87-FB48-4529-7432C1BD4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5B911A-3048-84D8-C94B-F6A407DB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23764-625F-42DB-8C39-54B3CAD116E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00609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F3B8E2-10F7-FE70-F0BE-DF318312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F23676-AC26-1876-072D-C4FC43998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15D0C3F-8619-EE8A-3DA9-CC4F28F12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63AA23-600E-FD35-1F01-1FC1D9256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003009C-A16C-BB1F-3F64-D5865F5790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A9FB8A0-6A6C-E3B9-BCDF-6132D84A9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54880-CD95-405B-B523-AFFEED06C688}" type="datetimeFigureOut">
              <a:rPr lang="ru-RU" smtClean="0"/>
              <a:t>04.02.2025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A377408-DBFD-31BB-84E2-CB41218D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67E21B1-B703-806C-078E-BEE791E9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23764-625F-42DB-8C39-54B3CAD116E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858992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256C0-1E1A-00E9-8F34-DD3499987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96F65AF-4860-EC8D-AEBD-CD64C2483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54880-CD95-405B-B523-AFFEED06C688}" type="datetimeFigureOut">
              <a:rPr lang="ru-RU" smtClean="0"/>
              <a:t>04.02.2025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601079A-8823-F53C-0AB0-F7BA087A0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747BD8-FC00-3D78-004F-E1DD15FF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23764-625F-42DB-8C39-54B3CAD116E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7563512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8D27101-46DF-9989-3C39-AD307D5FE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54880-CD95-405B-B523-AFFEED06C688}" type="datetimeFigureOut">
              <a:rPr lang="ru-RU" smtClean="0"/>
              <a:t>04.02.2025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A9AF33E-8428-CF37-D7DD-AE5ECF236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9892309-9220-67A3-D42A-3B63B3B4C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23764-625F-42DB-8C39-54B3CAD116E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190548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11B973-028D-8393-95F9-E09F98D9B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E9B5A0-2E64-A6DD-823C-1DFAED31C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0F9EA4-2889-349C-1AFB-3FE5A6FED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3A7BF89-01B7-6B2C-8B98-904DED118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54880-CD95-405B-B523-AFFEED06C688}" type="datetimeFigureOut">
              <a:rPr lang="ru-RU" smtClean="0"/>
              <a:t>04.02.2025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01331E-954C-41BB-8077-56EE23BF9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620E0B-70B9-D86F-50AF-A8AF3135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23764-625F-42DB-8C39-54B3CAD116E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4971122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6052B-7ED4-CA58-5597-EA5B15C8B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07619E1-7A1F-6B8C-8294-DA4685E7F2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54283A6-564B-333B-D881-9BA40652A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D146124-106A-A16D-638B-BD3CE250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54880-CD95-405B-B523-AFFEED06C688}" type="datetimeFigureOut">
              <a:rPr lang="ru-RU" smtClean="0"/>
              <a:t>04.02.2025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15A168-44E1-BE54-DF78-B1D2B9ECF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3F1B0BA-B85B-62F5-1A8D-E85576D2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23764-625F-42DB-8C39-54B3CAD116E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166993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27E7C3-AC9B-07CE-AAD7-DADE0B0A9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4DDBF9-5455-16CD-7707-C53B5D61C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160B59-50E6-E81A-3A91-F145B9AA85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54880-CD95-405B-B523-AFFEED06C688}" type="datetimeFigureOut">
              <a:rPr lang="ru-RU" smtClean="0"/>
              <a:t>04.02.2025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E5860F-C845-CEB8-53CC-27912CC427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3B09A0-02F8-60AE-2731-619BEDF30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23764-625F-42DB-8C39-54B3CAD116E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262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3C313F-CAC7-78F3-894A-8D4397F1B2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58C7484-3B63-B604-71CA-B988C3470E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5E24A4-C4D7-9B98-B044-DBD2A1B3172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8" b="15592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5480738-7C6D-6FEE-9ECA-F4ECC8190094}"/>
              </a:ext>
            </a:extLst>
          </p:cNvPr>
          <p:cNvSpPr/>
          <p:nvPr/>
        </p:nvSpPr>
        <p:spPr>
          <a:xfrm>
            <a:off x="706120" y="492759"/>
            <a:ext cx="10779760" cy="5872480"/>
          </a:xfrm>
          <a:custGeom>
            <a:avLst/>
            <a:gdLst>
              <a:gd name="connsiteX0" fmla="*/ 0 w 10779760"/>
              <a:gd name="connsiteY0" fmla="*/ 0 h 5872480"/>
              <a:gd name="connsiteX1" fmla="*/ 383280 w 10779760"/>
              <a:gd name="connsiteY1" fmla="*/ 0 h 5872480"/>
              <a:gd name="connsiteX2" fmla="*/ 982156 w 10779760"/>
              <a:gd name="connsiteY2" fmla="*/ 0 h 5872480"/>
              <a:gd name="connsiteX3" fmla="*/ 1581031 w 10779760"/>
              <a:gd name="connsiteY3" fmla="*/ 0 h 5872480"/>
              <a:gd name="connsiteX4" fmla="*/ 1856514 w 10779760"/>
              <a:gd name="connsiteY4" fmla="*/ 0 h 5872480"/>
              <a:gd name="connsiteX5" fmla="*/ 2563187 w 10779760"/>
              <a:gd name="connsiteY5" fmla="*/ 0 h 5872480"/>
              <a:gd name="connsiteX6" fmla="*/ 2838670 w 10779760"/>
              <a:gd name="connsiteY6" fmla="*/ 0 h 5872480"/>
              <a:gd name="connsiteX7" fmla="*/ 3437546 w 10779760"/>
              <a:gd name="connsiteY7" fmla="*/ 0 h 5872480"/>
              <a:gd name="connsiteX8" fmla="*/ 4252016 w 10779760"/>
              <a:gd name="connsiteY8" fmla="*/ 0 h 5872480"/>
              <a:gd name="connsiteX9" fmla="*/ 5066487 w 10779760"/>
              <a:gd name="connsiteY9" fmla="*/ 0 h 5872480"/>
              <a:gd name="connsiteX10" fmla="*/ 5773160 w 10779760"/>
              <a:gd name="connsiteY10" fmla="*/ 0 h 5872480"/>
              <a:gd name="connsiteX11" fmla="*/ 6264238 w 10779760"/>
              <a:gd name="connsiteY11" fmla="*/ 0 h 5872480"/>
              <a:gd name="connsiteX12" fmla="*/ 6539721 w 10779760"/>
              <a:gd name="connsiteY12" fmla="*/ 0 h 5872480"/>
              <a:gd name="connsiteX13" fmla="*/ 7030799 w 10779760"/>
              <a:gd name="connsiteY13" fmla="*/ 0 h 5872480"/>
              <a:gd name="connsiteX14" fmla="*/ 7737472 w 10779760"/>
              <a:gd name="connsiteY14" fmla="*/ 0 h 5872480"/>
              <a:gd name="connsiteX15" fmla="*/ 8551943 w 10779760"/>
              <a:gd name="connsiteY15" fmla="*/ 0 h 5872480"/>
              <a:gd name="connsiteX16" fmla="*/ 8827426 w 10779760"/>
              <a:gd name="connsiteY16" fmla="*/ 0 h 5872480"/>
              <a:gd name="connsiteX17" fmla="*/ 9102908 w 10779760"/>
              <a:gd name="connsiteY17" fmla="*/ 0 h 5872480"/>
              <a:gd name="connsiteX18" fmla="*/ 9917379 w 10779760"/>
              <a:gd name="connsiteY18" fmla="*/ 0 h 5872480"/>
              <a:gd name="connsiteX19" fmla="*/ 10192862 w 10779760"/>
              <a:gd name="connsiteY19" fmla="*/ 0 h 5872480"/>
              <a:gd name="connsiteX20" fmla="*/ 10779760 w 10779760"/>
              <a:gd name="connsiteY20" fmla="*/ 0 h 5872480"/>
              <a:gd name="connsiteX21" fmla="*/ 10779760 w 10779760"/>
              <a:gd name="connsiteY21" fmla="*/ 469798 h 5872480"/>
              <a:gd name="connsiteX22" fmla="*/ 10779760 w 10779760"/>
              <a:gd name="connsiteY22" fmla="*/ 880872 h 5872480"/>
              <a:gd name="connsiteX23" fmla="*/ 10779760 w 10779760"/>
              <a:gd name="connsiteY23" fmla="*/ 1585570 h 5872480"/>
              <a:gd name="connsiteX24" fmla="*/ 10779760 w 10779760"/>
              <a:gd name="connsiteY24" fmla="*/ 2290267 h 5872480"/>
              <a:gd name="connsiteX25" fmla="*/ 10779760 w 10779760"/>
              <a:gd name="connsiteY25" fmla="*/ 2701341 h 5872480"/>
              <a:gd name="connsiteX26" fmla="*/ 10779760 w 10779760"/>
              <a:gd name="connsiteY26" fmla="*/ 3288589 h 5872480"/>
              <a:gd name="connsiteX27" fmla="*/ 10779760 w 10779760"/>
              <a:gd name="connsiteY27" fmla="*/ 3817112 h 5872480"/>
              <a:gd name="connsiteX28" fmla="*/ 10779760 w 10779760"/>
              <a:gd name="connsiteY28" fmla="*/ 4345635 h 5872480"/>
              <a:gd name="connsiteX29" fmla="*/ 10779760 w 10779760"/>
              <a:gd name="connsiteY29" fmla="*/ 4874158 h 5872480"/>
              <a:gd name="connsiteX30" fmla="*/ 10779760 w 10779760"/>
              <a:gd name="connsiteY30" fmla="*/ 5285232 h 5872480"/>
              <a:gd name="connsiteX31" fmla="*/ 10779760 w 10779760"/>
              <a:gd name="connsiteY31" fmla="*/ 5872480 h 5872480"/>
              <a:gd name="connsiteX32" fmla="*/ 9965289 w 10779760"/>
              <a:gd name="connsiteY32" fmla="*/ 5872480 h 5872480"/>
              <a:gd name="connsiteX33" fmla="*/ 9366414 w 10779760"/>
              <a:gd name="connsiteY33" fmla="*/ 5872480 h 5872480"/>
              <a:gd name="connsiteX34" fmla="*/ 8551943 w 10779760"/>
              <a:gd name="connsiteY34" fmla="*/ 5872480 h 5872480"/>
              <a:gd name="connsiteX35" fmla="*/ 7737472 w 10779760"/>
              <a:gd name="connsiteY35" fmla="*/ 5872480 h 5872480"/>
              <a:gd name="connsiteX36" fmla="*/ 7354192 w 10779760"/>
              <a:gd name="connsiteY36" fmla="*/ 5872480 h 5872480"/>
              <a:gd name="connsiteX37" fmla="*/ 6863114 w 10779760"/>
              <a:gd name="connsiteY37" fmla="*/ 5872480 h 5872480"/>
              <a:gd name="connsiteX38" fmla="*/ 6264238 w 10779760"/>
              <a:gd name="connsiteY38" fmla="*/ 5872480 h 5872480"/>
              <a:gd name="connsiteX39" fmla="*/ 5665363 w 10779760"/>
              <a:gd name="connsiteY39" fmla="*/ 5872480 h 5872480"/>
              <a:gd name="connsiteX40" fmla="*/ 4958690 w 10779760"/>
              <a:gd name="connsiteY40" fmla="*/ 5872480 h 5872480"/>
              <a:gd name="connsiteX41" fmla="*/ 4575409 w 10779760"/>
              <a:gd name="connsiteY41" fmla="*/ 5872480 h 5872480"/>
              <a:gd name="connsiteX42" fmla="*/ 4192129 w 10779760"/>
              <a:gd name="connsiteY42" fmla="*/ 5872480 h 5872480"/>
              <a:gd name="connsiteX43" fmla="*/ 3377658 w 10779760"/>
              <a:gd name="connsiteY43" fmla="*/ 5872480 h 5872480"/>
              <a:gd name="connsiteX44" fmla="*/ 2563187 w 10779760"/>
              <a:gd name="connsiteY44" fmla="*/ 5872480 h 5872480"/>
              <a:gd name="connsiteX45" fmla="*/ 1964312 w 10779760"/>
              <a:gd name="connsiteY45" fmla="*/ 5872480 h 5872480"/>
              <a:gd name="connsiteX46" fmla="*/ 1688829 w 10779760"/>
              <a:gd name="connsiteY46" fmla="*/ 5872480 h 5872480"/>
              <a:gd name="connsiteX47" fmla="*/ 1413346 w 10779760"/>
              <a:gd name="connsiteY47" fmla="*/ 5872480 h 5872480"/>
              <a:gd name="connsiteX48" fmla="*/ 598876 w 10779760"/>
              <a:gd name="connsiteY48" fmla="*/ 5872480 h 5872480"/>
              <a:gd name="connsiteX49" fmla="*/ 0 w 10779760"/>
              <a:gd name="connsiteY49" fmla="*/ 5872480 h 5872480"/>
              <a:gd name="connsiteX50" fmla="*/ 0 w 10779760"/>
              <a:gd name="connsiteY50" fmla="*/ 5167782 h 5872480"/>
              <a:gd name="connsiteX51" fmla="*/ 0 w 10779760"/>
              <a:gd name="connsiteY51" fmla="*/ 4639259 h 5872480"/>
              <a:gd name="connsiteX52" fmla="*/ 0 w 10779760"/>
              <a:gd name="connsiteY52" fmla="*/ 4228186 h 5872480"/>
              <a:gd name="connsiteX53" fmla="*/ 0 w 10779760"/>
              <a:gd name="connsiteY53" fmla="*/ 3817112 h 5872480"/>
              <a:gd name="connsiteX54" fmla="*/ 0 w 10779760"/>
              <a:gd name="connsiteY54" fmla="*/ 3406038 h 5872480"/>
              <a:gd name="connsiteX55" fmla="*/ 0 w 10779760"/>
              <a:gd name="connsiteY55" fmla="*/ 2994965 h 5872480"/>
              <a:gd name="connsiteX56" fmla="*/ 0 w 10779760"/>
              <a:gd name="connsiteY56" fmla="*/ 2583891 h 5872480"/>
              <a:gd name="connsiteX57" fmla="*/ 0 w 10779760"/>
              <a:gd name="connsiteY57" fmla="*/ 2055368 h 5872480"/>
              <a:gd name="connsiteX58" fmla="*/ 0 w 10779760"/>
              <a:gd name="connsiteY58" fmla="*/ 1644294 h 5872480"/>
              <a:gd name="connsiteX59" fmla="*/ 0 w 10779760"/>
              <a:gd name="connsiteY59" fmla="*/ 939597 h 5872480"/>
              <a:gd name="connsiteX60" fmla="*/ 0 w 10779760"/>
              <a:gd name="connsiteY60" fmla="*/ 528523 h 5872480"/>
              <a:gd name="connsiteX61" fmla="*/ 0 w 10779760"/>
              <a:gd name="connsiteY61" fmla="*/ 0 h 587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0779760" h="5872480" fill="none" extrusionOk="0">
                <a:moveTo>
                  <a:pt x="0" y="0"/>
                </a:moveTo>
                <a:cubicBezTo>
                  <a:pt x="132574" y="-6400"/>
                  <a:pt x="231787" y="30812"/>
                  <a:pt x="383280" y="0"/>
                </a:cubicBezTo>
                <a:cubicBezTo>
                  <a:pt x="534773" y="-30812"/>
                  <a:pt x="743346" y="17313"/>
                  <a:pt x="982156" y="0"/>
                </a:cubicBezTo>
                <a:cubicBezTo>
                  <a:pt x="1220966" y="-17313"/>
                  <a:pt x="1335873" y="58777"/>
                  <a:pt x="1581031" y="0"/>
                </a:cubicBezTo>
                <a:cubicBezTo>
                  <a:pt x="1826190" y="-58777"/>
                  <a:pt x="1740847" y="16215"/>
                  <a:pt x="1856514" y="0"/>
                </a:cubicBezTo>
                <a:cubicBezTo>
                  <a:pt x="1972181" y="-16215"/>
                  <a:pt x="2404092" y="30422"/>
                  <a:pt x="2563187" y="0"/>
                </a:cubicBezTo>
                <a:cubicBezTo>
                  <a:pt x="2722282" y="-30422"/>
                  <a:pt x="2736200" y="32634"/>
                  <a:pt x="2838670" y="0"/>
                </a:cubicBezTo>
                <a:cubicBezTo>
                  <a:pt x="2941140" y="-32634"/>
                  <a:pt x="3212857" y="41724"/>
                  <a:pt x="3437546" y="0"/>
                </a:cubicBezTo>
                <a:cubicBezTo>
                  <a:pt x="3662235" y="-41724"/>
                  <a:pt x="3974767" y="1794"/>
                  <a:pt x="4252016" y="0"/>
                </a:cubicBezTo>
                <a:cubicBezTo>
                  <a:pt x="4529265" y="-1794"/>
                  <a:pt x="4720604" y="964"/>
                  <a:pt x="5066487" y="0"/>
                </a:cubicBezTo>
                <a:cubicBezTo>
                  <a:pt x="5412370" y="-964"/>
                  <a:pt x="5568307" y="11034"/>
                  <a:pt x="5773160" y="0"/>
                </a:cubicBezTo>
                <a:cubicBezTo>
                  <a:pt x="5978013" y="-11034"/>
                  <a:pt x="6159475" y="14348"/>
                  <a:pt x="6264238" y="0"/>
                </a:cubicBezTo>
                <a:cubicBezTo>
                  <a:pt x="6369001" y="-14348"/>
                  <a:pt x="6430189" y="14254"/>
                  <a:pt x="6539721" y="0"/>
                </a:cubicBezTo>
                <a:cubicBezTo>
                  <a:pt x="6649253" y="-14254"/>
                  <a:pt x="6796238" y="51114"/>
                  <a:pt x="7030799" y="0"/>
                </a:cubicBezTo>
                <a:cubicBezTo>
                  <a:pt x="7265360" y="-51114"/>
                  <a:pt x="7392262" y="20686"/>
                  <a:pt x="7737472" y="0"/>
                </a:cubicBezTo>
                <a:cubicBezTo>
                  <a:pt x="8082682" y="-20686"/>
                  <a:pt x="8237492" y="71317"/>
                  <a:pt x="8551943" y="0"/>
                </a:cubicBezTo>
                <a:cubicBezTo>
                  <a:pt x="8866394" y="-71317"/>
                  <a:pt x="8694716" y="10649"/>
                  <a:pt x="8827426" y="0"/>
                </a:cubicBezTo>
                <a:cubicBezTo>
                  <a:pt x="8960136" y="-10649"/>
                  <a:pt x="9047666" y="8938"/>
                  <a:pt x="9102908" y="0"/>
                </a:cubicBezTo>
                <a:cubicBezTo>
                  <a:pt x="9158150" y="-8938"/>
                  <a:pt x="9729458" y="91638"/>
                  <a:pt x="9917379" y="0"/>
                </a:cubicBezTo>
                <a:cubicBezTo>
                  <a:pt x="10105300" y="-91638"/>
                  <a:pt x="10093430" y="9103"/>
                  <a:pt x="10192862" y="0"/>
                </a:cubicBezTo>
                <a:cubicBezTo>
                  <a:pt x="10292294" y="-9103"/>
                  <a:pt x="10571478" y="10771"/>
                  <a:pt x="10779760" y="0"/>
                </a:cubicBezTo>
                <a:cubicBezTo>
                  <a:pt x="10808890" y="164520"/>
                  <a:pt x="10767459" y="280149"/>
                  <a:pt x="10779760" y="469798"/>
                </a:cubicBezTo>
                <a:cubicBezTo>
                  <a:pt x="10792061" y="659447"/>
                  <a:pt x="10779465" y="734056"/>
                  <a:pt x="10779760" y="880872"/>
                </a:cubicBezTo>
                <a:cubicBezTo>
                  <a:pt x="10780055" y="1027688"/>
                  <a:pt x="10715574" y="1392217"/>
                  <a:pt x="10779760" y="1585570"/>
                </a:cubicBezTo>
                <a:cubicBezTo>
                  <a:pt x="10843946" y="1778923"/>
                  <a:pt x="10773310" y="2051189"/>
                  <a:pt x="10779760" y="2290267"/>
                </a:cubicBezTo>
                <a:cubicBezTo>
                  <a:pt x="10786210" y="2529345"/>
                  <a:pt x="10753655" y="2556353"/>
                  <a:pt x="10779760" y="2701341"/>
                </a:cubicBezTo>
                <a:cubicBezTo>
                  <a:pt x="10805865" y="2846329"/>
                  <a:pt x="10734450" y="3108605"/>
                  <a:pt x="10779760" y="3288589"/>
                </a:cubicBezTo>
                <a:cubicBezTo>
                  <a:pt x="10825070" y="3468573"/>
                  <a:pt x="10726239" y="3574012"/>
                  <a:pt x="10779760" y="3817112"/>
                </a:cubicBezTo>
                <a:cubicBezTo>
                  <a:pt x="10833281" y="4060212"/>
                  <a:pt x="10755241" y="4148340"/>
                  <a:pt x="10779760" y="4345635"/>
                </a:cubicBezTo>
                <a:cubicBezTo>
                  <a:pt x="10804279" y="4542930"/>
                  <a:pt x="10775790" y="4718281"/>
                  <a:pt x="10779760" y="4874158"/>
                </a:cubicBezTo>
                <a:cubicBezTo>
                  <a:pt x="10783730" y="5030035"/>
                  <a:pt x="10737917" y="5188929"/>
                  <a:pt x="10779760" y="5285232"/>
                </a:cubicBezTo>
                <a:cubicBezTo>
                  <a:pt x="10821603" y="5381535"/>
                  <a:pt x="10748880" y="5614387"/>
                  <a:pt x="10779760" y="5872480"/>
                </a:cubicBezTo>
                <a:cubicBezTo>
                  <a:pt x="10558016" y="5928432"/>
                  <a:pt x="10275959" y="5786800"/>
                  <a:pt x="9965289" y="5872480"/>
                </a:cubicBezTo>
                <a:cubicBezTo>
                  <a:pt x="9654619" y="5958160"/>
                  <a:pt x="9639439" y="5856726"/>
                  <a:pt x="9366414" y="5872480"/>
                </a:cubicBezTo>
                <a:cubicBezTo>
                  <a:pt x="9093389" y="5888234"/>
                  <a:pt x="8753056" y="5783752"/>
                  <a:pt x="8551943" y="5872480"/>
                </a:cubicBezTo>
                <a:cubicBezTo>
                  <a:pt x="8350830" y="5961208"/>
                  <a:pt x="7920970" y="5801684"/>
                  <a:pt x="7737472" y="5872480"/>
                </a:cubicBezTo>
                <a:cubicBezTo>
                  <a:pt x="7553974" y="5943276"/>
                  <a:pt x="7512293" y="5828789"/>
                  <a:pt x="7354192" y="5872480"/>
                </a:cubicBezTo>
                <a:cubicBezTo>
                  <a:pt x="7196091" y="5916171"/>
                  <a:pt x="7022933" y="5813719"/>
                  <a:pt x="6863114" y="5872480"/>
                </a:cubicBezTo>
                <a:cubicBezTo>
                  <a:pt x="6703295" y="5931241"/>
                  <a:pt x="6478612" y="5860741"/>
                  <a:pt x="6264238" y="5872480"/>
                </a:cubicBezTo>
                <a:cubicBezTo>
                  <a:pt x="6049864" y="5884219"/>
                  <a:pt x="5959402" y="5827649"/>
                  <a:pt x="5665363" y="5872480"/>
                </a:cubicBezTo>
                <a:cubicBezTo>
                  <a:pt x="5371324" y="5917311"/>
                  <a:pt x="5162156" y="5865572"/>
                  <a:pt x="4958690" y="5872480"/>
                </a:cubicBezTo>
                <a:cubicBezTo>
                  <a:pt x="4755224" y="5879388"/>
                  <a:pt x="4695834" y="5833714"/>
                  <a:pt x="4575409" y="5872480"/>
                </a:cubicBezTo>
                <a:cubicBezTo>
                  <a:pt x="4454984" y="5911246"/>
                  <a:pt x="4309651" y="5869563"/>
                  <a:pt x="4192129" y="5872480"/>
                </a:cubicBezTo>
                <a:cubicBezTo>
                  <a:pt x="4074607" y="5875397"/>
                  <a:pt x="3614381" y="5821036"/>
                  <a:pt x="3377658" y="5872480"/>
                </a:cubicBezTo>
                <a:cubicBezTo>
                  <a:pt x="3140935" y="5923924"/>
                  <a:pt x="2792218" y="5859107"/>
                  <a:pt x="2563187" y="5872480"/>
                </a:cubicBezTo>
                <a:cubicBezTo>
                  <a:pt x="2334156" y="5885853"/>
                  <a:pt x="2236489" y="5837324"/>
                  <a:pt x="1964312" y="5872480"/>
                </a:cubicBezTo>
                <a:cubicBezTo>
                  <a:pt x="1692136" y="5907636"/>
                  <a:pt x="1747923" y="5850549"/>
                  <a:pt x="1688829" y="5872480"/>
                </a:cubicBezTo>
                <a:cubicBezTo>
                  <a:pt x="1629735" y="5894411"/>
                  <a:pt x="1482007" y="5871034"/>
                  <a:pt x="1413346" y="5872480"/>
                </a:cubicBezTo>
                <a:cubicBezTo>
                  <a:pt x="1344685" y="5873926"/>
                  <a:pt x="846466" y="5831990"/>
                  <a:pt x="598876" y="5872480"/>
                </a:cubicBezTo>
                <a:cubicBezTo>
                  <a:pt x="351286" y="5912970"/>
                  <a:pt x="238508" y="5804016"/>
                  <a:pt x="0" y="5872480"/>
                </a:cubicBezTo>
                <a:cubicBezTo>
                  <a:pt x="-33526" y="5543162"/>
                  <a:pt x="2090" y="5354240"/>
                  <a:pt x="0" y="5167782"/>
                </a:cubicBezTo>
                <a:cubicBezTo>
                  <a:pt x="-2090" y="4981324"/>
                  <a:pt x="48982" y="4862749"/>
                  <a:pt x="0" y="4639259"/>
                </a:cubicBezTo>
                <a:cubicBezTo>
                  <a:pt x="-48982" y="4415769"/>
                  <a:pt x="2081" y="4399959"/>
                  <a:pt x="0" y="4228186"/>
                </a:cubicBezTo>
                <a:cubicBezTo>
                  <a:pt x="-2081" y="4056413"/>
                  <a:pt x="44978" y="3938782"/>
                  <a:pt x="0" y="3817112"/>
                </a:cubicBezTo>
                <a:cubicBezTo>
                  <a:pt x="-44978" y="3695442"/>
                  <a:pt x="7754" y="3531456"/>
                  <a:pt x="0" y="3406038"/>
                </a:cubicBezTo>
                <a:cubicBezTo>
                  <a:pt x="-7754" y="3280620"/>
                  <a:pt x="18972" y="3126378"/>
                  <a:pt x="0" y="2994965"/>
                </a:cubicBezTo>
                <a:cubicBezTo>
                  <a:pt x="-18972" y="2863552"/>
                  <a:pt x="43045" y="2695308"/>
                  <a:pt x="0" y="2583891"/>
                </a:cubicBezTo>
                <a:cubicBezTo>
                  <a:pt x="-43045" y="2472474"/>
                  <a:pt x="21436" y="2176286"/>
                  <a:pt x="0" y="2055368"/>
                </a:cubicBezTo>
                <a:cubicBezTo>
                  <a:pt x="-21436" y="1934450"/>
                  <a:pt x="27784" y="1731611"/>
                  <a:pt x="0" y="1644294"/>
                </a:cubicBezTo>
                <a:cubicBezTo>
                  <a:pt x="-27784" y="1556977"/>
                  <a:pt x="27000" y="1208464"/>
                  <a:pt x="0" y="939597"/>
                </a:cubicBezTo>
                <a:cubicBezTo>
                  <a:pt x="-27000" y="670730"/>
                  <a:pt x="33042" y="639986"/>
                  <a:pt x="0" y="528523"/>
                </a:cubicBezTo>
                <a:cubicBezTo>
                  <a:pt x="-33042" y="417060"/>
                  <a:pt x="52151" y="137134"/>
                  <a:pt x="0" y="0"/>
                </a:cubicBezTo>
                <a:close/>
              </a:path>
              <a:path w="10779760" h="5872480" stroke="0" extrusionOk="0">
                <a:moveTo>
                  <a:pt x="0" y="0"/>
                </a:moveTo>
                <a:cubicBezTo>
                  <a:pt x="156517" y="-22032"/>
                  <a:pt x="380341" y="25320"/>
                  <a:pt x="491078" y="0"/>
                </a:cubicBezTo>
                <a:cubicBezTo>
                  <a:pt x="601815" y="-25320"/>
                  <a:pt x="699301" y="5901"/>
                  <a:pt x="766561" y="0"/>
                </a:cubicBezTo>
                <a:cubicBezTo>
                  <a:pt x="833821" y="-5901"/>
                  <a:pt x="1330908" y="86567"/>
                  <a:pt x="1581031" y="0"/>
                </a:cubicBezTo>
                <a:cubicBezTo>
                  <a:pt x="1831154" y="-86567"/>
                  <a:pt x="1833293" y="23599"/>
                  <a:pt x="2072109" y="0"/>
                </a:cubicBezTo>
                <a:cubicBezTo>
                  <a:pt x="2310925" y="-23599"/>
                  <a:pt x="2442427" y="45815"/>
                  <a:pt x="2563187" y="0"/>
                </a:cubicBezTo>
                <a:cubicBezTo>
                  <a:pt x="2683947" y="-45815"/>
                  <a:pt x="2972346" y="53207"/>
                  <a:pt x="3377658" y="0"/>
                </a:cubicBezTo>
                <a:cubicBezTo>
                  <a:pt x="3782970" y="-53207"/>
                  <a:pt x="3603974" y="36344"/>
                  <a:pt x="3760938" y="0"/>
                </a:cubicBezTo>
                <a:cubicBezTo>
                  <a:pt x="3917902" y="-36344"/>
                  <a:pt x="4173063" y="40617"/>
                  <a:pt x="4575409" y="0"/>
                </a:cubicBezTo>
                <a:cubicBezTo>
                  <a:pt x="4977755" y="-40617"/>
                  <a:pt x="4989246" y="83505"/>
                  <a:pt x="5389880" y="0"/>
                </a:cubicBezTo>
                <a:cubicBezTo>
                  <a:pt x="5790514" y="-83505"/>
                  <a:pt x="5867944" y="42691"/>
                  <a:pt x="5988756" y="0"/>
                </a:cubicBezTo>
                <a:cubicBezTo>
                  <a:pt x="6109568" y="-42691"/>
                  <a:pt x="6485032" y="49168"/>
                  <a:pt x="6803226" y="0"/>
                </a:cubicBezTo>
                <a:cubicBezTo>
                  <a:pt x="7121420" y="-49168"/>
                  <a:pt x="7168546" y="21626"/>
                  <a:pt x="7294304" y="0"/>
                </a:cubicBezTo>
                <a:cubicBezTo>
                  <a:pt x="7420062" y="-21626"/>
                  <a:pt x="7642333" y="49829"/>
                  <a:pt x="7785382" y="0"/>
                </a:cubicBezTo>
                <a:cubicBezTo>
                  <a:pt x="7928431" y="-49829"/>
                  <a:pt x="8145725" y="63609"/>
                  <a:pt x="8492055" y="0"/>
                </a:cubicBezTo>
                <a:cubicBezTo>
                  <a:pt x="8838385" y="-63609"/>
                  <a:pt x="8834569" y="14267"/>
                  <a:pt x="8983133" y="0"/>
                </a:cubicBezTo>
                <a:cubicBezTo>
                  <a:pt x="9131697" y="-14267"/>
                  <a:pt x="9593375" y="20400"/>
                  <a:pt x="9797604" y="0"/>
                </a:cubicBezTo>
                <a:cubicBezTo>
                  <a:pt x="10001833" y="-20400"/>
                  <a:pt x="10308456" y="111297"/>
                  <a:pt x="10779760" y="0"/>
                </a:cubicBezTo>
                <a:cubicBezTo>
                  <a:pt x="10844349" y="250165"/>
                  <a:pt x="10770095" y="407773"/>
                  <a:pt x="10779760" y="587248"/>
                </a:cubicBezTo>
                <a:cubicBezTo>
                  <a:pt x="10789425" y="766723"/>
                  <a:pt x="10755107" y="990399"/>
                  <a:pt x="10779760" y="1233221"/>
                </a:cubicBezTo>
                <a:cubicBezTo>
                  <a:pt x="10804413" y="1476043"/>
                  <a:pt x="10732641" y="1539982"/>
                  <a:pt x="10779760" y="1644294"/>
                </a:cubicBezTo>
                <a:cubicBezTo>
                  <a:pt x="10826879" y="1748606"/>
                  <a:pt x="10734018" y="1896029"/>
                  <a:pt x="10779760" y="2114093"/>
                </a:cubicBezTo>
                <a:cubicBezTo>
                  <a:pt x="10825502" y="2332157"/>
                  <a:pt x="10753582" y="2504133"/>
                  <a:pt x="10779760" y="2760066"/>
                </a:cubicBezTo>
                <a:cubicBezTo>
                  <a:pt x="10805938" y="3015999"/>
                  <a:pt x="10763839" y="3132244"/>
                  <a:pt x="10779760" y="3288589"/>
                </a:cubicBezTo>
                <a:cubicBezTo>
                  <a:pt x="10795681" y="3444934"/>
                  <a:pt x="10725254" y="3551138"/>
                  <a:pt x="10779760" y="3758387"/>
                </a:cubicBezTo>
                <a:cubicBezTo>
                  <a:pt x="10834266" y="3965636"/>
                  <a:pt x="10769219" y="4186145"/>
                  <a:pt x="10779760" y="4404360"/>
                </a:cubicBezTo>
                <a:cubicBezTo>
                  <a:pt x="10790301" y="4622575"/>
                  <a:pt x="10746448" y="4718080"/>
                  <a:pt x="10779760" y="4991608"/>
                </a:cubicBezTo>
                <a:cubicBezTo>
                  <a:pt x="10813072" y="5265136"/>
                  <a:pt x="10756738" y="5529428"/>
                  <a:pt x="10779760" y="5872480"/>
                </a:cubicBezTo>
                <a:cubicBezTo>
                  <a:pt x="10595604" y="5885705"/>
                  <a:pt x="10186557" y="5871773"/>
                  <a:pt x="9965289" y="5872480"/>
                </a:cubicBezTo>
                <a:cubicBezTo>
                  <a:pt x="9744021" y="5873187"/>
                  <a:pt x="9445202" y="5795574"/>
                  <a:pt x="9258616" y="5872480"/>
                </a:cubicBezTo>
                <a:cubicBezTo>
                  <a:pt x="9072030" y="5949386"/>
                  <a:pt x="9007545" y="5860390"/>
                  <a:pt x="8875336" y="5872480"/>
                </a:cubicBezTo>
                <a:cubicBezTo>
                  <a:pt x="8743127" y="5884570"/>
                  <a:pt x="8343581" y="5804020"/>
                  <a:pt x="8168663" y="5872480"/>
                </a:cubicBezTo>
                <a:cubicBezTo>
                  <a:pt x="7993745" y="5940940"/>
                  <a:pt x="8020676" y="5871532"/>
                  <a:pt x="7893180" y="5872480"/>
                </a:cubicBezTo>
                <a:cubicBezTo>
                  <a:pt x="7765684" y="5873428"/>
                  <a:pt x="7355849" y="5849794"/>
                  <a:pt x="7186507" y="5872480"/>
                </a:cubicBezTo>
                <a:cubicBezTo>
                  <a:pt x="7017165" y="5895166"/>
                  <a:pt x="6923382" y="5869003"/>
                  <a:pt x="6803226" y="5872480"/>
                </a:cubicBezTo>
                <a:cubicBezTo>
                  <a:pt x="6683070" y="5875957"/>
                  <a:pt x="6591027" y="5864388"/>
                  <a:pt x="6527744" y="5872480"/>
                </a:cubicBezTo>
                <a:cubicBezTo>
                  <a:pt x="6464461" y="5880572"/>
                  <a:pt x="6291143" y="5869077"/>
                  <a:pt x="6144463" y="5872480"/>
                </a:cubicBezTo>
                <a:cubicBezTo>
                  <a:pt x="5997783" y="5875883"/>
                  <a:pt x="5625000" y="5793386"/>
                  <a:pt x="5437790" y="5872480"/>
                </a:cubicBezTo>
                <a:cubicBezTo>
                  <a:pt x="5250580" y="5951574"/>
                  <a:pt x="5144274" y="5841967"/>
                  <a:pt x="5054510" y="5872480"/>
                </a:cubicBezTo>
                <a:cubicBezTo>
                  <a:pt x="4964746" y="5902993"/>
                  <a:pt x="4916400" y="5842336"/>
                  <a:pt x="4779027" y="5872480"/>
                </a:cubicBezTo>
                <a:cubicBezTo>
                  <a:pt x="4641654" y="5902624"/>
                  <a:pt x="4568707" y="5862324"/>
                  <a:pt x="4395747" y="5872480"/>
                </a:cubicBezTo>
                <a:cubicBezTo>
                  <a:pt x="4222787" y="5882636"/>
                  <a:pt x="4096172" y="5860729"/>
                  <a:pt x="3904669" y="5872480"/>
                </a:cubicBezTo>
                <a:cubicBezTo>
                  <a:pt x="3713166" y="5884231"/>
                  <a:pt x="3427277" y="5851134"/>
                  <a:pt x="3305793" y="5872480"/>
                </a:cubicBezTo>
                <a:cubicBezTo>
                  <a:pt x="3184309" y="5893826"/>
                  <a:pt x="3015875" y="5870735"/>
                  <a:pt x="2922513" y="5872480"/>
                </a:cubicBezTo>
                <a:cubicBezTo>
                  <a:pt x="2829151" y="5874225"/>
                  <a:pt x="2377948" y="5811395"/>
                  <a:pt x="2108042" y="5872480"/>
                </a:cubicBezTo>
                <a:cubicBezTo>
                  <a:pt x="1838136" y="5933565"/>
                  <a:pt x="1633133" y="5840109"/>
                  <a:pt x="1509166" y="5872480"/>
                </a:cubicBezTo>
                <a:cubicBezTo>
                  <a:pt x="1385199" y="5904851"/>
                  <a:pt x="988225" y="5816053"/>
                  <a:pt x="694696" y="5872480"/>
                </a:cubicBezTo>
                <a:cubicBezTo>
                  <a:pt x="401167" y="5928907"/>
                  <a:pt x="206833" y="5862165"/>
                  <a:pt x="0" y="5872480"/>
                </a:cubicBezTo>
                <a:cubicBezTo>
                  <a:pt x="-48756" y="5628613"/>
                  <a:pt x="12436" y="5594889"/>
                  <a:pt x="0" y="5343957"/>
                </a:cubicBezTo>
                <a:cubicBezTo>
                  <a:pt x="-12436" y="5093025"/>
                  <a:pt x="54824" y="4925490"/>
                  <a:pt x="0" y="4815434"/>
                </a:cubicBezTo>
                <a:cubicBezTo>
                  <a:pt x="-54824" y="4705378"/>
                  <a:pt x="63330" y="4366033"/>
                  <a:pt x="0" y="4169461"/>
                </a:cubicBezTo>
                <a:cubicBezTo>
                  <a:pt x="-63330" y="3972889"/>
                  <a:pt x="36815" y="3790363"/>
                  <a:pt x="0" y="3582213"/>
                </a:cubicBezTo>
                <a:cubicBezTo>
                  <a:pt x="-36815" y="3374063"/>
                  <a:pt x="23336" y="3208114"/>
                  <a:pt x="0" y="2877515"/>
                </a:cubicBezTo>
                <a:cubicBezTo>
                  <a:pt x="-23336" y="2546916"/>
                  <a:pt x="29436" y="2499061"/>
                  <a:pt x="0" y="2172818"/>
                </a:cubicBezTo>
                <a:cubicBezTo>
                  <a:pt x="-29436" y="1846575"/>
                  <a:pt x="23779" y="1664785"/>
                  <a:pt x="0" y="1526845"/>
                </a:cubicBezTo>
                <a:cubicBezTo>
                  <a:pt x="-23779" y="1388905"/>
                  <a:pt x="67934" y="1059037"/>
                  <a:pt x="0" y="880872"/>
                </a:cubicBezTo>
                <a:cubicBezTo>
                  <a:pt x="-67934" y="702707"/>
                  <a:pt x="33459" y="393289"/>
                  <a:pt x="0" y="0"/>
                </a:cubicBezTo>
                <a:close/>
              </a:path>
            </a:pathLst>
          </a:custGeom>
          <a:solidFill>
            <a:srgbClr val="CCFFFF">
              <a:alpha val="75000"/>
            </a:srgb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9EC912F-FF6E-174D-535C-98F26630E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5"/>
          <a:stretch/>
        </p:blipFill>
        <p:spPr>
          <a:xfrm>
            <a:off x="706120" y="492759"/>
            <a:ext cx="3423684" cy="59824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35584F-B4A6-6784-EFF5-EACA226BF902}"/>
              </a:ext>
            </a:extLst>
          </p:cNvPr>
          <p:cNvSpPr txBox="1"/>
          <p:nvPr/>
        </p:nvSpPr>
        <p:spPr>
          <a:xfrm>
            <a:off x="5657469" y="1333370"/>
            <a:ext cx="682173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gradFill>
                  <a:gsLst>
                    <a:gs pos="0">
                      <a:srgbClr val="5EE1E8"/>
                    </a:gs>
                    <a:gs pos="36000">
                      <a:srgbClr val="F236A1"/>
                    </a:gs>
                    <a:gs pos="100000">
                      <a:srgbClr val="FFC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1028700">
                    <a:schemeClr val="bg1">
                      <a:alpha val="59000"/>
                    </a:schemeClr>
                  </a:glow>
                </a:effectLst>
                <a:latin typeface="Elephant" panose="02020904090505020303" pitchFamily="18" charset="0"/>
              </a:rPr>
              <a:t>Funny Bubbles</a:t>
            </a:r>
            <a:br>
              <a:rPr lang="en-US" sz="7200" dirty="0">
                <a:latin typeface="Elephant" panose="02020904090505020303" pitchFamily="18" charset="0"/>
              </a:rPr>
            </a:br>
            <a:r>
              <a:rPr lang="en-US" sz="4400" dirty="0">
                <a:solidFill>
                  <a:srgbClr val="1DA6B9"/>
                </a:solidFill>
                <a:effectLst>
                  <a:glow rad="1181100">
                    <a:schemeClr val="bg1">
                      <a:alpha val="15000"/>
                    </a:schemeClr>
                  </a:glow>
                </a:effectLst>
                <a:latin typeface="Elephant" panose="02020904090505020303" pitchFamily="18" charset="0"/>
              </a:rPr>
              <a:t>Pygame</a:t>
            </a:r>
            <a:endParaRPr lang="ru-RU" sz="4400" dirty="0">
              <a:solidFill>
                <a:srgbClr val="1DA6B9"/>
              </a:solidFill>
              <a:effectLst>
                <a:glow rad="1181100">
                  <a:schemeClr val="bg1">
                    <a:alpha val="15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55B3F-5BFB-5F22-EC57-01290AA49CBE}"/>
              </a:ext>
            </a:extLst>
          </p:cNvPr>
          <p:cNvSpPr txBox="1"/>
          <p:nvPr/>
        </p:nvSpPr>
        <p:spPr>
          <a:xfrm>
            <a:off x="5689368" y="4835030"/>
            <a:ext cx="3817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1DA6B9"/>
                </a:solidFill>
                <a:effectLst>
                  <a:glow rad="254000">
                    <a:schemeClr val="bg1"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Times New Roman" panose="02020603050405020304" pitchFamily="18" charset="0"/>
              </a:rPr>
              <a:t>Проект выполнили:</a:t>
            </a:r>
          </a:p>
          <a:p>
            <a:r>
              <a:rPr lang="ru-RU" sz="2000" b="1" dirty="0">
                <a:solidFill>
                  <a:srgbClr val="1DA6B9"/>
                </a:solidFill>
                <a:effectLst>
                  <a:glow rad="254000">
                    <a:schemeClr val="bg1"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Times New Roman" panose="02020603050405020304" pitchFamily="18" charset="0"/>
              </a:rPr>
              <a:t>Семидьянова Ксения</a:t>
            </a:r>
          </a:p>
          <a:p>
            <a:r>
              <a:rPr lang="ru-RU" sz="2000" b="1" dirty="0">
                <a:solidFill>
                  <a:srgbClr val="1DA6B9"/>
                </a:solidFill>
                <a:effectLst>
                  <a:glow rad="254000">
                    <a:schemeClr val="bg1">
                      <a:alpha val="40000"/>
                    </a:schemeClr>
                  </a:glow>
                </a:effectLst>
                <a:latin typeface="Bookman Old Style" panose="02050604050505020204" pitchFamily="18" charset="0"/>
                <a:cs typeface="Times New Roman" panose="02020603050405020304" pitchFamily="18" charset="0"/>
              </a:rPr>
              <a:t>Федченко Мария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6C0ECF4-133F-B08D-6200-895F99153A96}"/>
              </a:ext>
            </a:extLst>
          </p:cNvPr>
          <p:cNvSpPr/>
          <p:nvPr/>
        </p:nvSpPr>
        <p:spPr>
          <a:xfrm>
            <a:off x="85060" y="85061"/>
            <a:ext cx="12004159" cy="6666614"/>
          </a:xfrm>
          <a:prstGeom prst="rect">
            <a:avLst/>
          </a:prstGeom>
          <a:noFill/>
          <a:ln w="228600">
            <a:gradFill>
              <a:gsLst>
                <a:gs pos="0">
                  <a:srgbClr val="7030A0"/>
                </a:gs>
                <a:gs pos="67000">
                  <a:srgbClr val="F236A1"/>
                </a:gs>
                <a:gs pos="100000">
                  <a:srgbClr val="FFC000"/>
                </a:gs>
              </a:gsLst>
              <a:lin ang="138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E89E6AA-8F38-C530-E6E7-CF5E022A48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55" y="1012374"/>
            <a:ext cx="2143297" cy="215840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71E421A-E368-AD45-14FC-CF832E3B2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60" b="23779"/>
          <a:stretch/>
        </p:blipFill>
        <p:spPr>
          <a:xfrm>
            <a:off x="9506865" y="4283680"/>
            <a:ext cx="1979015" cy="208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3569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E9306-C0A0-EFC2-2B2C-C34DBF7A2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380B1C-208F-2F40-7DA6-10B0FC5F9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B7E251-17BA-B5E0-A0BF-8D515A87A4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ECCC89-E35F-5580-A867-EAED949318C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8" b="15592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EFAEBA9-0A8B-E400-6642-2B3B3CFE26B1}"/>
              </a:ext>
            </a:extLst>
          </p:cNvPr>
          <p:cNvSpPr/>
          <p:nvPr/>
        </p:nvSpPr>
        <p:spPr>
          <a:xfrm>
            <a:off x="706120" y="492759"/>
            <a:ext cx="10779760" cy="5872480"/>
          </a:xfrm>
          <a:custGeom>
            <a:avLst/>
            <a:gdLst>
              <a:gd name="connsiteX0" fmla="*/ 0 w 10779760"/>
              <a:gd name="connsiteY0" fmla="*/ 0 h 5872480"/>
              <a:gd name="connsiteX1" fmla="*/ 383280 w 10779760"/>
              <a:gd name="connsiteY1" fmla="*/ 0 h 5872480"/>
              <a:gd name="connsiteX2" fmla="*/ 982156 w 10779760"/>
              <a:gd name="connsiteY2" fmla="*/ 0 h 5872480"/>
              <a:gd name="connsiteX3" fmla="*/ 1581031 w 10779760"/>
              <a:gd name="connsiteY3" fmla="*/ 0 h 5872480"/>
              <a:gd name="connsiteX4" fmla="*/ 1856514 w 10779760"/>
              <a:gd name="connsiteY4" fmla="*/ 0 h 5872480"/>
              <a:gd name="connsiteX5" fmla="*/ 2563187 w 10779760"/>
              <a:gd name="connsiteY5" fmla="*/ 0 h 5872480"/>
              <a:gd name="connsiteX6" fmla="*/ 2838670 w 10779760"/>
              <a:gd name="connsiteY6" fmla="*/ 0 h 5872480"/>
              <a:gd name="connsiteX7" fmla="*/ 3437546 w 10779760"/>
              <a:gd name="connsiteY7" fmla="*/ 0 h 5872480"/>
              <a:gd name="connsiteX8" fmla="*/ 4252016 w 10779760"/>
              <a:gd name="connsiteY8" fmla="*/ 0 h 5872480"/>
              <a:gd name="connsiteX9" fmla="*/ 5066487 w 10779760"/>
              <a:gd name="connsiteY9" fmla="*/ 0 h 5872480"/>
              <a:gd name="connsiteX10" fmla="*/ 5773160 w 10779760"/>
              <a:gd name="connsiteY10" fmla="*/ 0 h 5872480"/>
              <a:gd name="connsiteX11" fmla="*/ 6264238 w 10779760"/>
              <a:gd name="connsiteY11" fmla="*/ 0 h 5872480"/>
              <a:gd name="connsiteX12" fmla="*/ 6539721 w 10779760"/>
              <a:gd name="connsiteY12" fmla="*/ 0 h 5872480"/>
              <a:gd name="connsiteX13" fmla="*/ 7030799 w 10779760"/>
              <a:gd name="connsiteY13" fmla="*/ 0 h 5872480"/>
              <a:gd name="connsiteX14" fmla="*/ 7737472 w 10779760"/>
              <a:gd name="connsiteY14" fmla="*/ 0 h 5872480"/>
              <a:gd name="connsiteX15" fmla="*/ 8551943 w 10779760"/>
              <a:gd name="connsiteY15" fmla="*/ 0 h 5872480"/>
              <a:gd name="connsiteX16" fmla="*/ 8827426 w 10779760"/>
              <a:gd name="connsiteY16" fmla="*/ 0 h 5872480"/>
              <a:gd name="connsiteX17" fmla="*/ 9102908 w 10779760"/>
              <a:gd name="connsiteY17" fmla="*/ 0 h 5872480"/>
              <a:gd name="connsiteX18" fmla="*/ 9917379 w 10779760"/>
              <a:gd name="connsiteY18" fmla="*/ 0 h 5872480"/>
              <a:gd name="connsiteX19" fmla="*/ 10192862 w 10779760"/>
              <a:gd name="connsiteY19" fmla="*/ 0 h 5872480"/>
              <a:gd name="connsiteX20" fmla="*/ 10779760 w 10779760"/>
              <a:gd name="connsiteY20" fmla="*/ 0 h 5872480"/>
              <a:gd name="connsiteX21" fmla="*/ 10779760 w 10779760"/>
              <a:gd name="connsiteY21" fmla="*/ 469798 h 5872480"/>
              <a:gd name="connsiteX22" fmla="*/ 10779760 w 10779760"/>
              <a:gd name="connsiteY22" fmla="*/ 880872 h 5872480"/>
              <a:gd name="connsiteX23" fmla="*/ 10779760 w 10779760"/>
              <a:gd name="connsiteY23" fmla="*/ 1585570 h 5872480"/>
              <a:gd name="connsiteX24" fmla="*/ 10779760 w 10779760"/>
              <a:gd name="connsiteY24" fmla="*/ 2290267 h 5872480"/>
              <a:gd name="connsiteX25" fmla="*/ 10779760 w 10779760"/>
              <a:gd name="connsiteY25" fmla="*/ 2701341 h 5872480"/>
              <a:gd name="connsiteX26" fmla="*/ 10779760 w 10779760"/>
              <a:gd name="connsiteY26" fmla="*/ 3288589 h 5872480"/>
              <a:gd name="connsiteX27" fmla="*/ 10779760 w 10779760"/>
              <a:gd name="connsiteY27" fmla="*/ 3817112 h 5872480"/>
              <a:gd name="connsiteX28" fmla="*/ 10779760 w 10779760"/>
              <a:gd name="connsiteY28" fmla="*/ 4345635 h 5872480"/>
              <a:gd name="connsiteX29" fmla="*/ 10779760 w 10779760"/>
              <a:gd name="connsiteY29" fmla="*/ 4874158 h 5872480"/>
              <a:gd name="connsiteX30" fmla="*/ 10779760 w 10779760"/>
              <a:gd name="connsiteY30" fmla="*/ 5285232 h 5872480"/>
              <a:gd name="connsiteX31" fmla="*/ 10779760 w 10779760"/>
              <a:gd name="connsiteY31" fmla="*/ 5872480 h 5872480"/>
              <a:gd name="connsiteX32" fmla="*/ 9965289 w 10779760"/>
              <a:gd name="connsiteY32" fmla="*/ 5872480 h 5872480"/>
              <a:gd name="connsiteX33" fmla="*/ 9366414 w 10779760"/>
              <a:gd name="connsiteY33" fmla="*/ 5872480 h 5872480"/>
              <a:gd name="connsiteX34" fmla="*/ 8551943 w 10779760"/>
              <a:gd name="connsiteY34" fmla="*/ 5872480 h 5872480"/>
              <a:gd name="connsiteX35" fmla="*/ 7737472 w 10779760"/>
              <a:gd name="connsiteY35" fmla="*/ 5872480 h 5872480"/>
              <a:gd name="connsiteX36" fmla="*/ 7354192 w 10779760"/>
              <a:gd name="connsiteY36" fmla="*/ 5872480 h 5872480"/>
              <a:gd name="connsiteX37" fmla="*/ 6863114 w 10779760"/>
              <a:gd name="connsiteY37" fmla="*/ 5872480 h 5872480"/>
              <a:gd name="connsiteX38" fmla="*/ 6264238 w 10779760"/>
              <a:gd name="connsiteY38" fmla="*/ 5872480 h 5872480"/>
              <a:gd name="connsiteX39" fmla="*/ 5665363 w 10779760"/>
              <a:gd name="connsiteY39" fmla="*/ 5872480 h 5872480"/>
              <a:gd name="connsiteX40" fmla="*/ 4958690 w 10779760"/>
              <a:gd name="connsiteY40" fmla="*/ 5872480 h 5872480"/>
              <a:gd name="connsiteX41" fmla="*/ 4575409 w 10779760"/>
              <a:gd name="connsiteY41" fmla="*/ 5872480 h 5872480"/>
              <a:gd name="connsiteX42" fmla="*/ 4192129 w 10779760"/>
              <a:gd name="connsiteY42" fmla="*/ 5872480 h 5872480"/>
              <a:gd name="connsiteX43" fmla="*/ 3377658 w 10779760"/>
              <a:gd name="connsiteY43" fmla="*/ 5872480 h 5872480"/>
              <a:gd name="connsiteX44" fmla="*/ 2563187 w 10779760"/>
              <a:gd name="connsiteY44" fmla="*/ 5872480 h 5872480"/>
              <a:gd name="connsiteX45" fmla="*/ 1964312 w 10779760"/>
              <a:gd name="connsiteY45" fmla="*/ 5872480 h 5872480"/>
              <a:gd name="connsiteX46" fmla="*/ 1688829 w 10779760"/>
              <a:gd name="connsiteY46" fmla="*/ 5872480 h 5872480"/>
              <a:gd name="connsiteX47" fmla="*/ 1413346 w 10779760"/>
              <a:gd name="connsiteY47" fmla="*/ 5872480 h 5872480"/>
              <a:gd name="connsiteX48" fmla="*/ 598876 w 10779760"/>
              <a:gd name="connsiteY48" fmla="*/ 5872480 h 5872480"/>
              <a:gd name="connsiteX49" fmla="*/ 0 w 10779760"/>
              <a:gd name="connsiteY49" fmla="*/ 5872480 h 5872480"/>
              <a:gd name="connsiteX50" fmla="*/ 0 w 10779760"/>
              <a:gd name="connsiteY50" fmla="*/ 5167782 h 5872480"/>
              <a:gd name="connsiteX51" fmla="*/ 0 w 10779760"/>
              <a:gd name="connsiteY51" fmla="*/ 4639259 h 5872480"/>
              <a:gd name="connsiteX52" fmla="*/ 0 w 10779760"/>
              <a:gd name="connsiteY52" fmla="*/ 4228186 h 5872480"/>
              <a:gd name="connsiteX53" fmla="*/ 0 w 10779760"/>
              <a:gd name="connsiteY53" fmla="*/ 3817112 h 5872480"/>
              <a:gd name="connsiteX54" fmla="*/ 0 w 10779760"/>
              <a:gd name="connsiteY54" fmla="*/ 3406038 h 5872480"/>
              <a:gd name="connsiteX55" fmla="*/ 0 w 10779760"/>
              <a:gd name="connsiteY55" fmla="*/ 2994965 h 5872480"/>
              <a:gd name="connsiteX56" fmla="*/ 0 w 10779760"/>
              <a:gd name="connsiteY56" fmla="*/ 2583891 h 5872480"/>
              <a:gd name="connsiteX57" fmla="*/ 0 w 10779760"/>
              <a:gd name="connsiteY57" fmla="*/ 2055368 h 5872480"/>
              <a:gd name="connsiteX58" fmla="*/ 0 w 10779760"/>
              <a:gd name="connsiteY58" fmla="*/ 1644294 h 5872480"/>
              <a:gd name="connsiteX59" fmla="*/ 0 w 10779760"/>
              <a:gd name="connsiteY59" fmla="*/ 939597 h 5872480"/>
              <a:gd name="connsiteX60" fmla="*/ 0 w 10779760"/>
              <a:gd name="connsiteY60" fmla="*/ 528523 h 5872480"/>
              <a:gd name="connsiteX61" fmla="*/ 0 w 10779760"/>
              <a:gd name="connsiteY61" fmla="*/ 0 h 587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0779760" h="5872480" fill="none" extrusionOk="0">
                <a:moveTo>
                  <a:pt x="0" y="0"/>
                </a:moveTo>
                <a:cubicBezTo>
                  <a:pt x="132574" y="-6400"/>
                  <a:pt x="231787" y="30812"/>
                  <a:pt x="383280" y="0"/>
                </a:cubicBezTo>
                <a:cubicBezTo>
                  <a:pt x="534773" y="-30812"/>
                  <a:pt x="743346" y="17313"/>
                  <a:pt x="982156" y="0"/>
                </a:cubicBezTo>
                <a:cubicBezTo>
                  <a:pt x="1220966" y="-17313"/>
                  <a:pt x="1335873" y="58777"/>
                  <a:pt x="1581031" y="0"/>
                </a:cubicBezTo>
                <a:cubicBezTo>
                  <a:pt x="1826190" y="-58777"/>
                  <a:pt x="1740847" y="16215"/>
                  <a:pt x="1856514" y="0"/>
                </a:cubicBezTo>
                <a:cubicBezTo>
                  <a:pt x="1972181" y="-16215"/>
                  <a:pt x="2404092" y="30422"/>
                  <a:pt x="2563187" y="0"/>
                </a:cubicBezTo>
                <a:cubicBezTo>
                  <a:pt x="2722282" y="-30422"/>
                  <a:pt x="2736200" y="32634"/>
                  <a:pt x="2838670" y="0"/>
                </a:cubicBezTo>
                <a:cubicBezTo>
                  <a:pt x="2941140" y="-32634"/>
                  <a:pt x="3212857" y="41724"/>
                  <a:pt x="3437546" y="0"/>
                </a:cubicBezTo>
                <a:cubicBezTo>
                  <a:pt x="3662235" y="-41724"/>
                  <a:pt x="3974767" y="1794"/>
                  <a:pt x="4252016" y="0"/>
                </a:cubicBezTo>
                <a:cubicBezTo>
                  <a:pt x="4529265" y="-1794"/>
                  <a:pt x="4720604" y="964"/>
                  <a:pt x="5066487" y="0"/>
                </a:cubicBezTo>
                <a:cubicBezTo>
                  <a:pt x="5412370" y="-964"/>
                  <a:pt x="5568307" y="11034"/>
                  <a:pt x="5773160" y="0"/>
                </a:cubicBezTo>
                <a:cubicBezTo>
                  <a:pt x="5978013" y="-11034"/>
                  <a:pt x="6159475" y="14348"/>
                  <a:pt x="6264238" y="0"/>
                </a:cubicBezTo>
                <a:cubicBezTo>
                  <a:pt x="6369001" y="-14348"/>
                  <a:pt x="6430189" y="14254"/>
                  <a:pt x="6539721" y="0"/>
                </a:cubicBezTo>
                <a:cubicBezTo>
                  <a:pt x="6649253" y="-14254"/>
                  <a:pt x="6796238" y="51114"/>
                  <a:pt x="7030799" y="0"/>
                </a:cubicBezTo>
                <a:cubicBezTo>
                  <a:pt x="7265360" y="-51114"/>
                  <a:pt x="7392262" y="20686"/>
                  <a:pt x="7737472" y="0"/>
                </a:cubicBezTo>
                <a:cubicBezTo>
                  <a:pt x="8082682" y="-20686"/>
                  <a:pt x="8237492" y="71317"/>
                  <a:pt x="8551943" y="0"/>
                </a:cubicBezTo>
                <a:cubicBezTo>
                  <a:pt x="8866394" y="-71317"/>
                  <a:pt x="8694716" y="10649"/>
                  <a:pt x="8827426" y="0"/>
                </a:cubicBezTo>
                <a:cubicBezTo>
                  <a:pt x="8960136" y="-10649"/>
                  <a:pt x="9047666" y="8938"/>
                  <a:pt x="9102908" y="0"/>
                </a:cubicBezTo>
                <a:cubicBezTo>
                  <a:pt x="9158150" y="-8938"/>
                  <a:pt x="9729458" y="91638"/>
                  <a:pt x="9917379" y="0"/>
                </a:cubicBezTo>
                <a:cubicBezTo>
                  <a:pt x="10105300" y="-91638"/>
                  <a:pt x="10093430" y="9103"/>
                  <a:pt x="10192862" y="0"/>
                </a:cubicBezTo>
                <a:cubicBezTo>
                  <a:pt x="10292294" y="-9103"/>
                  <a:pt x="10571478" y="10771"/>
                  <a:pt x="10779760" y="0"/>
                </a:cubicBezTo>
                <a:cubicBezTo>
                  <a:pt x="10808890" y="164520"/>
                  <a:pt x="10767459" y="280149"/>
                  <a:pt x="10779760" y="469798"/>
                </a:cubicBezTo>
                <a:cubicBezTo>
                  <a:pt x="10792061" y="659447"/>
                  <a:pt x="10779465" y="734056"/>
                  <a:pt x="10779760" y="880872"/>
                </a:cubicBezTo>
                <a:cubicBezTo>
                  <a:pt x="10780055" y="1027688"/>
                  <a:pt x="10715574" y="1392217"/>
                  <a:pt x="10779760" y="1585570"/>
                </a:cubicBezTo>
                <a:cubicBezTo>
                  <a:pt x="10843946" y="1778923"/>
                  <a:pt x="10773310" y="2051189"/>
                  <a:pt x="10779760" y="2290267"/>
                </a:cubicBezTo>
                <a:cubicBezTo>
                  <a:pt x="10786210" y="2529345"/>
                  <a:pt x="10753655" y="2556353"/>
                  <a:pt x="10779760" y="2701341"/>
                </a:cubicBezTo>
                <a:cubicBezTo>
                  <a:pt x="10805865" y="2846329"/>
                  <a:pt x="10734450" y="3108605"/>
                  <a:pt x="10779760" y="3288589"/>
                </a:cubicBezTo>
                <a:cubicBezTo>
                  <a:pt x="10825070" y="3468573"/>
                  <a:pt x="10726239" y="3574012"/>
                  <a:pt x="10779760" y="3817112"/>
                </a:cubicBezTo>
                <a:cubicBezTo>
                  <a:pt x="10833281" y="4060212"/>
                  <a:pt x="10755241" y="4148340"/>
                  <a:pt x="10779760" y="4345635"/>
                </a:cubicBezTo>
                <a:cubicBezTo>
                  <a:pt x="10804279" y="4542930"/>
                  <a:pt x="10775790" y="4718281"/>
                  <a:pt x="10779760" y="4874158"/>
                </a:cubicBezTo>
                <a:cubicBezTo>
                  <a:pt x="10783730" y="5030035"/>
                  <a:pt x="10737917" y="5188929"/>
                  <a:pt x="10779760" y="5285232"/>
                </a:cubicBezTo>
                <a:cubicBezTo>
                  <a:pt x="10821603" y="5381535"/>
                  <a:pt x="10748880" y="5614387"/>
                  <a:pt x="10779760" y="5872480"/>
                </a:cubicBezTo>
                <a:cubicBezTo>
                  <a:pt x="10558016" y="5928432"/>
                  <a:pt x="10275959" y="5786800"/>
                  <a:pt x="9965289" y="5872480"/>
                </a:cubicBezTo>
                <a:cubicBezTo>
                  <a:pt x="9654619" y="5958160"/>
                  <a:pt x="9639439" y="5856726"/>
                  <a:pt x="9366414" y="5872480"/>
                </a:cubicBezTo>
                <a:cubicBezTo>
                  <a:pt x="9093389" y="5888234"/>
                  <a:pt x="8753056" y="5783752"/>
                  <a:pt x="8551943" y="5872480"/>
                </a:cubicBezTo>
                <a:cubicBezTo>
                  <a:pt x="8350830" y="5961208"/>
                  <a:pt x="7920970" y="5801684"/>
                  <a:pt x="7737472" y="5872480"/>
                </a:cubicBezTo>
                <a:cubicBezTo>
                  <a:pt x="7553974" y="5943276"/>
                  <a:pt x="7512293" y="5828789"/>
                  <a:pt x="7354192" y="5872480"/>
                </a:cubicBezTo>
                <a:cubicBezTo>
                  <a:pt x="7196091" y="5916171"/>
                  <a:pt x="7022933" y="5813719"/>
                  <a:pt x="6863114" y="5872480"/>
                </a:cubicBezTo>
                <a:cubicBezTo>
                  <a:pt x="6703295" y="5931241"/>
                  <a:pt x="6478612" y="5860741"/>
                  <a:pt x="6264238" y="5872480"/>
                </a:cubicBezTo>
                <a:cubicBezTo>
                  <a:pt x="6049864" y="5884219"/>
                  <a:pt x="5959402" y="5827649"/>
                  <a:pt x="5665363" y="5872480"/>
                </a:cubicBezTo>
                <a:cubicBezTo>
                  <a:pt x="5371324" y="5917311"/>
                  <a:pt x="5162156" y="5865572"/>
                  <a:pt x="4958690" y="5872480"/>
                </a:cubicBezTo>
                <a:cubicBezTo>
                  <a:pt x="4755224" y="5879388"/>
                  <a:pt x="4695834" y="5833714"/>
                  <a:pt x="4575409" y="5872480"/>
                </a:cubicBezTo>
                <a:cubicBezTo>
                  <a:pt x="4454984" y="5911246"/>
                  <a:pt x="4309651" y="5869563"/>
                  <a:pt x="4192129" y="5872480"/>
                </a:cubicBezTo>
                <a:cubicBezTo>
                  <a:pt x="4074607" y="5875397"/>
                  <a:pt x="3614381" y="5821036"/>
                  <a:pt x="3377658" y="5872480"/>
                </a:cubicBezTo>
                <a:cubicBezTo>
                  <a:pt x="3140935" y="5923924"/>
                  <a:pt x="2792218" y="5859107"/>
                  <a:pt x="2563187" y="5872480"/>
                </a:cubicBezTo>
                <a:cubicBezTo>
                  <a:pt x="2334156" y="5885853"/>
                  <a:pt x="2236489" y="5837324"/>
                  <a:pt x="1964312" y="5872480"/>
                </a:cubicBezTo>
                <a:cubicBezTo>
                  <a:pt x="1692136" y="5907636"/>
                  <a:pt x="1747923" y="5850549"/>
                  <a:pt x="1688829" y="5872480"/>
                </a:cubicBezTo>
                <a:cubicBezTo>
                  <a:pt x="1629735" y="5894411"/>
                  <a:pt x="1482007" y="5871034"/>
                  <a:pt x="1413346" y="5872480"/>
                </a:cubicBezTo>
                <a:cubicBezTo>
                  <a:pt x="1344685" y="5873926"/>
                  <a:pt x="846466" y="5831990"/>
                  <a:pt x="598876" y="5872480"/>
                </a:cubicBezTo>
                <a:cubicBezTo>
                  <a:pt x="351286" y="5912970"/>
                  <a:pt x="238508" y="5804016"/>
                  <a:pt x="0" y="5872480"/>
                </a:cubicBezTo>
                <a:cubicBezTo>
                  <a:pt x="-33526" y="5543162"/>
                  <a:pt x="2090" y="5354240"/>
                  <a:pt x="0" y="5167782"/>
                </a:cubicBezTo>
                <a:cubicBezTo>
                  <a:pt x="-2090" y="4981324"/>
                  <a:pt x="48982" y="4862749"/>
                  <a:pt x="0" y="4639259"/>
                </a:cubicBezTo>
                <a:cubicBezTo>
                  <a:pt x="-48982" y="4415769"/>
                  <a:pt x="2081" y="4399959"/>
                  <a:pt x="0" y="4228186"/>
                </a:cubicBezTo>
                <a:cubicBezTo>
                  <a:pt x="-2081" y="4056413"/>
                  <a:pt x="44978" y="3938782"/>
                  <a:pt x="0" y="3817112"/>
                </a:cubicBezTo>
                <a:cubicBezTo>
                  <a:pt x="-44978" y="3695442"/>
                  <a:pt x="7754" y="3531456"/>
                  <a:pt x="0" y="3406038"/>
                </a:cubicBezTo>
                <a:cubicBezTo>
                  <a:pt x="-7754" y="3280620"/>
                  <a:pt x="18972" y="3126378"/>
                  <a:pt x="0" y="2994965"/>
                </a:cubicBezTo>
                <a:cubicBezTo>
                  <a:pt x="-18972" y="2863552"/>
                  <a:pt x="43045" y="2695308"/>
                  <a:pt x="0" y="2583891"/>
                </a:cubicBezTo>
                <a:cubicBezTo>
                  <a:pt x="-43045" y="2472474"/>
                  <a:pt x="21436" y="2176286"/>
                  <a:pt x="0" y="2055368"/>
                </a:cubicBezTo>
                <a:cubicBezTo>
                  <a:pt x="-21436" y="1934450"/>
                  <a:pt x="27784" y="1731611"/>
                  <a:pt x="0" y="1644294"/>
                </a:cubicBezTo>
                <a:cubicBezTo>
                  <a:pt x="-27784" y="1556977"/>
                  <a:pt x="27000" y="1208464"/>
                  <a:pt x="0" y="939597"/>
                </a:cubicBezTo>
                <a:cubicBezTo>
                  <a:pt x="-27000" y="670730"/>
                  <a:pt x="33042" y="639986"/>
                  <a:pt x="0" y="528523"/>
                </a:cubicBezTo>
                <a:cubicBezTo>
                  <a:pt x="-33042" y="417060"/>
                  <a:pt x="52151" y="137134"/>
                  <a:pt x="0" y="0"/>
                </a:cubicBezTo>
                <a:close/>
              </a:path>
              <a:path w="10779760" h="5872480" stroke="0" extrusionOk="0">
                <a:moveTo>
                  <a:pt x="0" y="0"/>
                </a:moveTo>
                <a:cubicBezTo>
                  <a:pt x="156517" y="-22032"/>
                  <a:pt x="380341" y="25320"/>
                  <a:pt x="491078" y="0"/>
                </a:cubicBezTo>
                <a:cubicBezTo>
                  <a:pt x="601815" y="-25320"/>
                  <a:pt x="699301" y="5901"/>
                  <a:pt x="766561" y="0"/>
                </a:cubicBezTo>
                <a:cubicBezTo>
                  <a:pt x="833821" y="-5901"/>
                  <a:pt x="1330908" y="86567"/>
                  <a:pt x="1581031" y="0"/>
                </a:cubicBezTo>
                <a:cubicBezTo>
                  <a:pt x="1831154" y="-86567"/>
                  <a:pt x="1833293" y="23599"/>
                  <a:pt x="2072109" y="0"/>
                </a:cubicBezTo>
                <a:cubicBezTo>
                  <a:pt x="2310925" y="-23599"/>
                  <a:pt x="2442427" y="45815"/>
                  <a:pt x="2563187" y="0"/>
                </a:cubicBezTo>
                <a:cubicBezTo>
                  <a:pt x="2683947" y="-45815"/>
                  <a:pt x="2972346" y="53207"/>
                  <a:pt x="3377658" y="0"/>
                </a:cubicBezTo>
                <a:cubicBezTo>
                  <a:pt x="3782970" y="-53207"/>
                  <a:pt x="3603974" y="36344"/>
                  <a:pt x="3760938" y="0"/>
                </a:cubicBezTo>
                <a:cubicBezTo>
                  <a:pt x="3917902" y="-36344"/>
                  <a:pt x="4173063" y="40617"/>
                  <a:pt x="4575409" y="0"/>
                </a:cubicBezTo>
                <a:cubicBezTo>
                  <a:pt x="4977755" y="-40617"/>
                  <a:pt x="4989246" y="83505"/>
                  <a:pt x="5389880" y="0"/>
                </a:cubicBezTo>
                <a:cubicBezTo>
                  <a:pt x="5790514" y="-83505"/>
                  <a:pt x="5867944" y="42691"/>
                  <a:pt x="5988756" y="0"/>
                </a:cubicBezTo>
                <a:cubicBezTo>
                  <a:pt x="6109568" y="-42691"/>
                  <a:pt x="6485032" y="49168"/>
                  <a:pt x="6803226" y="0"/>
                </a:cubicBezTo>
                <a:cubicBezTo>
                  <a:pt x="7121420" y="-49168"/>
                  <a:pt x="7168546" y="21626"/>
                  <a:pt x="7294304" y="0"/>
                </a:cubicBezTo>
                <a:cubicBezTo>
                  <a:pt x="7420062" y="-21626"/>
                  <a:pt x="7642333" y="49829"/>
                  <a:pt x="7785382" y="0"/>
                </a:cubicBezTo>
                <a:cubicBezTo>
                  <a:pt x="7928431" y="-49829"/>
                  <a:pt x="8145725" y="63609"/>
                  <a:pt x="8492055" y="0"/>
                </a:cubicBezTo>
                <a:cubicBezTo>
                  <a:pt x="8838385" y="-63609"/>
                  <a:pt x="8834569" y="14267"/>
                  <a:pt x="8983133" y="0"/>
                </a:cubicBezTo>
                <a:cubicBezTo>
                  <a:pt x="9131697" y="-14267"/>
                  <a:pt x="9593375" y="20400"/>
                  <a:pt x="9797604" y="0"/>
                </a:cubicBezTo>
                <a:cubicBezTo>
                  <a:pt x="10001833" y="-20400"/>
                  <a:pt x="10308456" y="111297"/>
                  <a:pt x="10779760" y="0"/>
                </a:cubicBezTo>
                <a:cubicBezTo>
                  <a:pt x="10844349" y="250165"/>
                  <a:pt x="10770095" y="407773"/>
                  <a:pt x="10779760" y="587248"/>
                </a:cubicBezTo>
                <a:cubicBezTo>
                  <a:pt x="10789425" y="766723"/>
                  <a:pt x="10755107" y="990399"/>
                  <a:pt x="10779760" y="1233221"/>
                </a:cubicBezTo>
                <a:cubicBezTo>
                  <a:pt x="10804413" y="1476043"/>
                  <a:pt x="10732641" y="1539982"/>
                  <a:pt x="10779760" y="1644294"/>
                </a:cubicBezTo>
                <a:cubicBezTo>
                  <a:pt x="10826879" y="1748606"/>
                  <a:pt x="10734018" y="1896029"/>
                  <a:pt x="10779760" y="2114093"/>
                </a:cubicBezTo>
                <a:cubicBezTo>
                  <a:pt x="10825502" y="2332157"/>
                  <a:pt x="10753582" y="2504133"/>
                  <a:pt x="10779760" y="2760066"/>
                </a:cubicBezTo>
                <a:cubicBezTo>
                  <a:pt x="10805938" y="3015999"/>
                  <a:pt x="10763839" y="3132244"/>
                  <a:pt x="10779760" y="3288589"/>
                </a:cubicBezTo>
                <a:cubicBezTo>
                  <a:pt x="10795681" y="3444934"/>
                  <a:pt x="10725254" y="3551138"/>
                  <a:pt x="10779760" y="3758387"/>
                </a:cubicBezTo>
                <a:cubicBezTo>
                  <a:pt x="10834266" y="3965636"/>
                  <a:pt x="10769219" y="4186145"/>
                  <a:pt x="10779760" y="4404360"/>
                </a:cubicBezTo>
                <a:cubicBezTo>
                  <a:pt x="10790301" y="4622575"/>
                  <a:pt x="10746448" y="4718080"/>
                  <a:pt x="10779760" y="4991608"/>
                </a:cubicBezTo>
                <a:cubicBezTo>
                  <a:pt x="10813072" y="5265136"/>
                  <a:pt x="10756738" y="5529428"/>
                  <a:pt x="10779760" y="5872480"/>
                </a:cubicBezTo>
                <a:cubicBezTo>
                  <a:pt x="10595604" y="5885705"/>
                  <a:pt x="10186557" y="5871773"/>
                  <a:pt x="9965289" y="5872480"/>
                </a:cubicBezTo>
                <a:cubicBezTo>
                  <a:pt x="9744021" y="5873187"/>
                  <a:pt x="9445202" y="5795574"/>
                  <a:pt x="9258616" y="5872480"/>
                </a:cubicBezTo>
                <a:cubicBezTo>
                  <a:pt x="9072030" y="5949386"/>
                  <a:pt x="9007545" y="5860390"/>
                  <a:pt x="8875336" y="5872480"/>
                </a:cubicBezTo>
                <a:cubicBezTo>
                  <a:pt x="8743127" y="5884570"/>
                  <a:pt x="8343581" y="5804020"/>
                  <a:pt x="8168663" y="5872480"/>
                </a:cubicBezTo>
                <a:cubicBezTo>
                  <a:pt x="7993745" y="5940940"/>
                  <a:pt x="8020676" y="5871532"/>
                  <a:pt x="7893180" y="5872480"/>
                </a:cubicBezTo>
                <a:cubicBezTo>
                  <a:pt x="7765684" y="5873428"/>
                  <a:pt x="7355849" y="5849794"/>
                  <a:pt x="7186507" y="5872480"/>
                </a:cubicBezTo>
                <a:cubicBezTo>
                  <a:pt x="7017165" y="5895166"/>
                  <a:pt x="6923382" y="5869003"/>
                  <a:pt x="6803226" y="5872480"/>
                </a:cubicBezTo>
                <a:cubicBezTo>
                  <a:pt x="6683070" y="5875957"/>
                  <a:pt x="6591027" y="5864388"/>
                  <a:pt x="6527744" y="5872480"/>
                </a:cubicBezTo>
                <a:cubicBezTo>
                  <a:pt x="6464461" y="5880572"/>
                  <a:pt x="6291143" y="5869077"/>
                  <a:pt x="6144463" y="5872480"/>
                </a:cubicBezTo>
                <a:cubicBezTo>
                  <a:pt x="5997783" y="5875883"/>
                  <a:pt x="5625000" y="5793386"/>
                  <a:pt x="5437790" y="5872480"/>
                </a:cubicBezTo>
                <a:cubicBezTo>
                  <a:pt x="5250580" y="5951574"/>
                  <a:pt x="5144274" y="5841967"/>
                  <a:pt x="5054510" y="5872480"/>
                </a:cubicBezTo>
                <a:cubicBezTo>
                  <a:pt x="4964746" y="5902993"/>
                  <a:pt x="4916400" y="5842336"/>
                  <a:pt x="4779027" y="5872480"/>
                </a:cubicBezTo>
                <a:cubicBezTo>
                  <a:pt x="4641654" y="5902624"/>
                  <a:pt x="4568707" y="5862324"/>
                  <a:pt x="4395747" y="5872480"/>
                </a:cubicBezTo>
                <a:cubicBezTo>
                  <a:pt x="4222787" y="5882636"/>
                  <a:pt x="4096172" y="5860729"/>
                  <a:pt x="3904669" y="5872480"/>
                </a:cubicBezTo>
                <a:cubicBezTo>
                  <a:pt x="3713166" y="5884231"/>
                  <a:pt x="3427277" y="5851134"/>
                  <a:pt x="3305793" y="5872480"/>
                </a:cubicBezTo>
                <a:cubicBezTo>
                  <a:pt x="3184309" y="5893826"/>
                  <a:pt x="3015875" y="5870735"/>
                  <a:pt x="2922513" y="5872480"/>
                </a:cubicBezTo>
                <a:cubicBezTo>
                  <a:pt x="2829151" y="5874225"/>
                  <a:pt x="2377948" y="5811395"/>
                  <a:pt x="2108042" y="5872480"/>
                </a:cubicBezTo>
                <a:cubicBezTo>
                  <a:pt x="1838136" y="5933565"/>
                  <a:pt x="1633133" y="5840109"/>
                  <a:pt x="1509166" y="5872480"/>
                </a:cubicBezTo>
                <a:cubicBezTo>
                  <a:pt x="1385199" y="5904851"/>
                  <a:pt x="988225" y="5816053"/>
                  <a:pt x="694696" y="5872480"/>
                </a:cubicBezTo>
                <a:cubicBezTo>
                  <a:pt x="401167" y="5928907"/>
                  <a:pt x="206833" y="5862165"/>
                  <a:pt x="0" y="5872480"/>
                </a:cubicBezTo>
                <a:cubicBezTo>
                  <a:pt x="-48756" y="5628613"/>
                  <a:pt x="12436" y="5594889"/>
                  <a:pt x="0" y="5343957"/>
                </a:cubicBezTo>
                <a:cubicBezTo>
                  <a:pt x="-12436" y="5093025"/>
                  <a:pt x="54824" y="4925490"/>
                  <a:pt x="0" y="4815434"/>
                </a:cubicBezTo>
                <a:cubicBezTo>
                  <a:pt x="-54824" y="4705378"/>
                  <a:pt x="63330" y="4366033"/>
                  <a:pt x="0" y="4169461"/>
                </a:cubicBezTo>
                <a:cubicBezTo>
                  <a:pt x="-63330" y="3972889"/>
                  <a:pt x="36815" y="3790363"/>
                  <a:pt x="0" y="3582213"/>
                </a:cubicBezTo>
                <a:cubicBezTo>
                  <a:pt x="-36815" y="3374063"/>
                  <a:pt x="23336" y="3208114"/>
                  <a:pt x="0" y="2877515"/>
                </a:cubicBezTo>
                <a:cubicBezTo>
                  <a:pt x="-23336" y="2546916"/>
                  <a:pt x="29436" y="2499061"/>
                  <a:pt x="0" y="2172818"/>
                </a:cubicBezTo>
                <a:cubicBezTo>
                  <a:pt x="-29436" y="1846575"/>
                  <a:pt x="23779" y="1664785"/>
                  <a:pt x="0" y="1526845"/>
                </a:cubicBezTo>
                <a:cubicBezTo>
                  <a:pt x="-23779" y="1388905"/>
                  <a:pt x="67934" y="1059037"/>
                  <a:pt x="0" y="880872"/>
                </a:cubicBezTo>
                <a:cubicBezTo>
                  <a:pt x="-67934" y="702707"/>
                  <a:pt x="33459" y="393289"/>
                  <a:pt x="0" y="0"/>
                </a:cubicBezTo>
                <a:close/>
              </a:path>
            </a:pathLst>
          </a:custGeom>
          <a:solidFill>
            <a:srgbClr val="CCFFFF">
              <a:alpha val="75000"/>
            </a:srgb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497DE-23A4-4669-5B0A-26E2DCCD799A}"/>
              </a:ext>
            </a:extLst>
          </p:cNvPr>
          <p:cNvSpPr txBox="1"/>
          <p:nvPr/>
        </p:nvSpPr>
        <p:spPr>
          <a:xfrm>
            <a:off x="1264920" y="706993"/>
            <a:ext cx="9916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rgbClr val="1DA6B9"/>
                </a:solidFill>
                <a:effectLst>
                  <a:glow rad="1054100">
                    <a:schemeClr val="bg1">
                      <a:alpha val="54000"/>
                    </a:schemeClr>
                  </a:glow>
                </a:effectLst>
                <a:latin typeface="Bookman Old Style" panose="02050604050505020204" pitchFamily="18" charset="0"/>
                <a:ea typeface="Gadugi" panose="020B0502040204020203" pitchFamily="34" charset="0"/>
              </a:rPr>
              <a:t>Преимущества и актуальность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FBFA07C-B7FF-5631-8681-557A37753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" y="1662363"/>
            <a:ext cx="2336800" cy="2336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2B0592E-DD78-CDE2-6815-6A6FDCC02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50" y="1662363"/>
            <a:ext cx="2336800" cy="2336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2881A36-7F7C-542E-38C3-C7E528880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435" y="1662363"/>
            <a:ext cx="2336800" cy="2336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241A3FF-987A-1B12-D177-DFA254E56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153" y="3629344"/>
            <a:ext cx="2336800" cy="23368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7C66152-C346-AE63-20C7-343310C60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490" y="3663337"/>
            <a:ext cx="2336800" cy="2336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2FFBF1-FDB4-AD64-4D41-8ABB4F63DC5E}"/>
              </a:ext>
            </a:extLst>
          </p:cNvPr>
          <p:cNvSpPr txBox="1"/>
          <p:nvPr/>
        </p:nvSpPr>
        <p:spPr>
          <a:xfrm>
            <a:off x="1394460" y="2316163"/>
            <a:ext cx="2077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effectLst>
                  <a:glow rad="749300">
                    <a:srgbClr val="F236A1">
                      <a:alpha val="25000"/>
                    </a:srgbClr>
                  </a:glow>
                </a:effectLst>
                <a:latin typeface="Bookman Old Style" panose="02050604050505020204" pitchFamily="18" charset="0"/>
              </a:rPr>
              <a:t>Игра не ограничена по времени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2F5E6E-04D8-0BD4-8CD9-40DBAD65D79C}"/>
              </a:ext>
            </a:extLst>
          </p:cNvPr>
          <p:cNvSpPr txBox="1"/>
          <p:nvPr/>
        </p:nvSpPr>
        <p:spPr>
          <a:xfrm>
            <a:off x="4949190" y="2313289"/>
            <a:ext cx="2077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effectLst>
                  <a:glow rad="749300">
                    <a:srgbClr val="F236A1">
                      <a:alpha val="25000"/>
                    </a:srgbClr>
                  </a:glow>
                </a:effectLst>
                <a:latin typeface="Bookman Old Style" panose="02050604050505020204" pitchFamily="18" charset="0"/>
              </a:rPr>
              <a:t>Получение быстрого дофамина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D0D515-772D-A438-6F26-982B1CF4300A}"/>
              </a:ext>
            </a:extLst>
          </p:cNvPr>
          <p:cNvSpPr txBox="1"/>
          <p:nvPr/>
        </p:nvSpPr>
        <p:spPr>
          <a:xfrm>
            <a:off x="8446135" y="2307519"/>
            <a:ext cx="2077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effectLst>
                  <a:glow rad="749300">
                    <a:srgbClr val="F236A1">
                      <a:alpha val="25000"/>
                    </a:srgbClr>
                  </a:glow>
                </a:effectLst>
                <a:latin typeface="Bookman Old Style" panose="02050604050505020204" pitchFamily="18" charset="0"/>
              </a:rPr>
              <a:t>Развивает способности </a:t>
            </a:r>
          </a:p>
          <a:p>
            <a:pPr algn="ctr"/>
            <a:r>
              <a:rPr lang="ru-RU" b="1" dirty="0">
                <a:solidFill>
                  <a:schemeClr val="bg1"/>
                </a:solidFill>
                <a:effectLst>
                  <a:glow rad="749300">
                    <a:srgbClr val="F236A1">
                      <a:alpha val="25000"/>
                    </a:srgbClr>
                  </a:glow>
                </a:effectLst>
                <a:latin typeface="Bookman Old Style" panose="02050604050505020204" pitchFamily="18" charset="0"/>
              </a:rPr>
              <a:t>игрока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296DA4-5A08-6846-D165-9652389B73B8}"/>
              </a:ext>
            </a:extLst>
          </p:cNvPr>
          <p:cNvSpPr txBox="1"/>
          <p:nvPr/>
        </p:nvSpPr>
        <p:spPr>
          <a:xfrm>
            <a:off x="3089275" y="4272307"/>
            <a:ext cx="2077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effectLst>
                  <a:glow rad="749300">
                    <a:srgbClr val="F236A1">
                      <a:alpha val="25000"/>
                    </a:srgbClr>
                  </a:glow>
                </a:effectLst>
                <a:latin typeface="Bookman Old Style" panose="02050604050505020204" pitchFamily="18" charset="0"/>
              </a:rPr>
              <a:t>Эстетичный и приятный интерфейс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B22B62-CE25-9666-D4E2-D1862653CEF7}"/>
              </a:ext>
            </a:extLst>
          </p:cNvPr>
          <p:cNvSpPr txBox="1"/>
          <p:nvPr/>
        </p:nvSpPr>
        <p:spPr>
          <a:xfrm>
            <a:off x="6986112" y="4271986"/>
            <a:ext cx="1732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effectLst>
                  <a:glow rad="749300">
                    <a:srgbClr val="F236A1">
                      <a:alpha val="25000"/>
                    </a:srgbClr>
                  </a:glow>
                </a:effectLst>
                <a:latin typeface="Bookman Old Style" panose="02050604050505020204" pitchFamily="18" charset="0"/>
              </a:rPr>
              <a:t> Простое визуальное восприятие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1AA60B3-2FDA-1D81-CF49-42AA80EB59B3}"/>
              </a:ext>
            </a:extLst>
          </p:cNvPr>
          <p:cNvSpPr/>
          <p:nvPr/>
        </p:nvSpPr>
        <p:spPr>
          <a:xfrm>
            <a:off x="85060" y="85061"/>
            <a:ext cx="12004159" cy="6666614"/>
          </a:xfrm>
          <a:prstGeom prst="rect">
            <a:avLst/>
          </a:prstGeom>
          <a:noFill/>
          <a:ln w="228600">
            <a:gradFill>
              <a:gsLst>
                <a:gs pos="0">
                  <a:srgbClr val="7030A0"/>
                </a:gs>
                <a:gs pos="67000">
                  <a:srgbClr val="F236A1"/>
                </a:gs>
                <a:gs pos="100000">
                  <a:srgbClr val="FFC000"/>
                </a:gs>
              </a:gsLst>
              <a:lin ang="138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01467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849AF-246E-871C-C311-BE3750F0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8B1B20-A00E-347D-F2DE-5A865C9CC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F570714-EF4C-0017-17BC-00ED4568DA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23E539-89A2-DA13-C413-12840285103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8" b="15592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2AF89D-2379-1E21-5B27-6D73228DC4EF}"/>
              </a:ext>
            </a:extLst>
          </p:cNvPr>
          <p:cNvSpPr/>
          <p:nvPr/>
        </p:nvSpPr>
        <p:spPr>
          <a:xfrm>
            <a:off x="706120" y="492759"/>
            <a:ext cx="10779760" cy="5872480"/>
          </a:xfrm>
          <a:custGeom>
            <a:avLst/>
            <a:gdLst>
              <a:gd name="connsiteX0" fmla="*/ 0 w 10779760"/>
              <a:gd name="connsiteY0" fmla="*/ 0 h 5872480"/>
              <a:gd name="connsiteX1" fmla="*/ 383280 w 10779760"/>
              <a:gd name="connsiteY1" fmla="*/ 0 h 5872480"/>
              <a:gd name="connsiteX2" fmla="*/ 982156 w 10779760"/>
              <a:gd name="connsiteY2" fmla="*/ 0 h 5872480"/>
              <a:gd name="connsiteX3" fmla="*/ 1581031 w 10779760"/>
              <a:gd name="connsiteY3" fmla="*/ 0 h 5872480"/>
              <a:gd name="connsiteX4" fmla="*/ 1856514 w 10779760"/>
              <a:gd name="connsiteY4" fmla="*/ 0 h 5872480"/>
              <a:gd name="connsiteX5" fmla="*/ 2563187 w 10779760"/>
              <a:gd name="connsiteY5" fmla="*/ 0 h 5872480"/>
              <a:gd name="connsiteX6" fmla="*/ 2838670 w 10779760"/>
              <a:gd name="connsiteY6" fmla="*/ 0 h 5872480"/>
              <a:gd name="connsiteX7" fmla="*/ 3437546 w 10779760"/>
              <a:gd name="connsiteY7" fmla="*/ 0 h 5872480"/>
              <a:gd name="connsiteX8" fmla="*/ 4252016 w 10779760"/>
              <a:gd name="connsiteY8" fmla="*/ 0 h 5872480"/>
              <a:gd name="connsiteX9" fmla="*/ 5066487 w 10779760"/>
              <a:gd name="connsiteY9" fmla="*/ 0 h 5872480"/>
              <a:gd name="connsiteX10" fmla="*/ 5773160 w 10779760"/>
              <a:gd name="connsiteY10" fmla="*/ 0 h 5872480"/>
              <a:gd name="connsiteX11" fmla="*/ 6264238 w 10779760"/>
              <a:gd name="connsiteY11" fmla="*/ 0 h 5872480"/>
              <a:gd name="connsiteX12" fmla="*/ 6539721 w 10779760"/>
              <a:gd name="connsiteY12" fmla="*/ 0 h 5872480"/>
              <a:gd name="connsiteX13" fmla="*/ 7030799 w 10779760"/>
              <a:gd name="connsiteY13" fmla="*/ 0 h 5872480"/>
              <a:gd name="connsiteX14" fmla="*/ 7737472 w 10779760"/>
              <a:gd name="connsiteY14" fmla="*/ 0 h 5872480"/>
              <a:gd name="connsiteX15" fmla="*/ 8551943 w 10779760"/>
              <a:gd name="connsiteY15" fmla="*/ 0 h 5872480"/>
              <a:gd name="connsiteX16" fmla="*/ 8827426 w 10779760"/>
              <a:gd name="connsiteY16" fmla="*/ 0 h 5872480"/>
              <a:gd name="connsiteX17" fmla="*/ 9102908 w 10779760"/>
              <a:gd name="connsiteY17" fmla="*/ 0 h 5872480"/>
              <a:gd name="connsiteX18" fmla="*/ 9917379 w 10779760"/>
              <a:gd name="connsiteY18" fmla="*/ 0 h 5872480"/>
              <a:gd name="connsiteX19" fmla="*/ 10192862 w 10779760"/>
              <a:gd name="connsiteY19" fmla="*/ 0 h 5872480"/>
              <a:gd name="connsiteX20" fmla="*/ 10779760 w 10779760"/>
              <a:gd name="connsiteY20" fmla="*/ 0 h 5872480"/>
              <a:gd name="connsiteX21" fmla="*/ 10779760 w 10779760"/>
              <a:gd name="connsiteY21" fmla="*/ 469798 h 5872480"/>
              <a:gd name="connsiteX22" fmla="*/ 10779760 w 10779760"/>
              <a:gd name="connsiteY22" fmla="*/ 880872 h 5872480"/>
              <a:gd name="connsiteX23" fmla="*/ 10779760 w 10779760"/>
              <a:gd name="connsiteY23" fmla="*/ 1585570 h 5872480"/>
              <a:gd name="connsiteX24" fmla="*/ 10779760 w 10779760"/>
              <a:gd name="connsiteY24" fmla="*/ 2290267 h 5872480"/>
              <a:gd name="connsiteX25" fmla="*/ 10779760 w 10779760"/>
              <a:gd name="connsiteY25" fmla="*/ 2701341 h 5872480"/>
              <a:gd name="connsiteX26" fmla="*/ 10779760 w 10779760"/>
              <a:gd name="connsiteY26" fmla="*/ 3288589 h 5872480"/>
              <a:gd name="connsiteX27" fmla="*/ 10779760 w 10779760"/>
              <a:gd name="connsiteY27" fmla="*/ 3817112 h 5872480"/>
              <a:gd name="connsiteX28" fmla="*/ 10779760 w 10779760"/>
              <a:gd name="connsiteY28" fmla="*/ 4345635 h 5872480"/>
              <a:gd name="connsiteX29" fmla="*/ 10779760 w 10779760"/>
              <a:gd name="connsiteY29" fmla="*/ 4874158 h 5872480"/>
              <a:gd name="connsiteX30" fmla="*/ 10779760 w 10779760"/>
              <a:gd name="connsiteY30" fmla="*/ 5285232 h 5872480"/>
              <a:gd name="connsiteX31" fmla="*/ 10779760 w 10779760"/>
              <a:gd name="connsiteY31" fmla="*/ 5872480 h 5872480"/>
              <a:gd name="connsiteX32" fmla="*/ 9965289 w 10779760"/>
              <a:gd name="connsiteY32" fmla="*/ 5872480 h 5872480"/>
              <a:gd name="connsiteX33" fmla="*/ 9366414 w 10779760"/>
              <a:gd name="connsiteY33" fmla="*/ 5872480 h 5872480"/>
              <a:gd name="connsiteX34" fmla="*/ 8551943 w 10779760"/>
              <a:gd name="connsiteY34" fmla="*/ 5872480 h 5872480"/>
              <a:gd name="connsiteX35" fmla="*/ 7737472 w 10779760"/>
              <a:gd name="connsiteY35" fmla="*/ 5872480 h 5872480"/>
              <a:gd name="connsiteX36" fmla="*/ 7354192 w 10779760"/>
              <a:gd name="connsiteY36" fmla="*/ 5872480 h 5872480"/>
              <a:gd name="connsiteX37" fmla="*/ 6863114 w 10779760"/>
              <a:gd name="connsiteY37" fmla="*/ 5872480 h 5872480"/>
              <a:gd name="connsiteX38" fmla="*/ 6264238 w 10779760"/>
              <a:gd name="connsiteY38" fmla="*/ 5872480 h 5872480"/>
              <a:gd name="connsiteX39" fmla="*/ 5665363 w 10779760"/>
              <a:gd name="connsiteY39" fmla="*/ 5872480 h 5872480"/>
              <a:gd name="connsiteX40" fmla="*/ 4958690 w 10779760"/>
              <a:gd name="connsiteY40" fmla="*/ 5872480 h 5872480"/>
              <a:gd name="connsiteX41" fmla="*/ 4575409 w 10779760"/>
              <a:gd name="connsiteY41" fmla="*/ 5872480 h 5872480"/>
              <a:gd name="connsiteX42" fmla="*/ 4192129 w 10779760"/>
              <a:gd name="connsiteY42" fmla="*/ 5872480 h 5872480"/>
              <a:gd name="connsiteX43" fmla="*/ 3377658 w 10779760"/>
              <a:gd name="connsiteY43" fmla="*/ 5872480 h 5872480"/>
              <a:gd name="connsiteX44" fmla="*/ 2563187 w 10779760"/>
              <a:gd name="connsiteY44" fmla="*/ 5872480 h 5872480"/>
              <a:gd name="connsiteX45" fmla="*/ 1964312 w 10779760"/>
              <a:gd name="connsiteY45" fmla="*/ 5872480 h 5872480"/>
              <a:gd name="connsiteX46" fmla="*/ 1688829 w 10779760"/>
              <a:gd name="connsiteY46" fmla="*/ 5872480 h 5872480"/>
              <a:gd name="connsiteX47" fmla="*/ 1413346 w 10779760"/>
              <a:gd name="connsiteY47" fmla="*/ 5872480 h 5872480"/>
              <a:gd name="connsiteX48" fmla="*/ 598876 w 10779760"/>
              <a:gd name="connsiteY48" fmla="*/ 5872480 h 5872480"/>
              <a:gd name="connsiteX49" fmla="*/ 0 w 10779760"/>
              <a:gd name="connsiteY49" fmla="*/ 5872480 h 5872480"/>
              <a:gd name="connsiteX50" fmla="*/ 0 w 10779760"/>
              <a:gd name="connsiteY50" fmla="*/ 5167782 h 5872480"/>
              <a:gd name="connsiteX51" fmla="*/ 0 w 10779760"/>
              <a:gd name="connsiteY51" fmla="*/ 4639259 h 5872480"/>
              <a:gd name="connsiteX52" fmla="*/ 0 w 10779760"/>
              <a:gd name="connsiteY52" fmla="*/ 4228186 h 5872480"/>
              <a:gd name="connsiteX53" fmla="*/ 0 w 10779760"/>
              <a:gd name="connsiteY53" fmla="*/ 3817112 h 5872480"/>
              <a:gd name="connsiteX54" fmla="*/ 0 w 10779760"/>
              <a:gd name="connsiteY54" fmla="*/ 3406038 h 5872480"/>
              <a:gd name="connsiteX55" fmla="*/ 0 w 10779760"/>
              <a:gd name="connsiteY55" fmla="*/ 2994965 h 5872480"/>
              <a:gd name="connsiteX56" fmla="*/ 0 w 10779760"/>
              <a:gd name="connsiteY56" fmla="*/ 2583891 h 5872480"/>
              <a:gd name="connsiteX57" fmla="*/ 0 w 10779760"/>
              <a:gd name="connsiteY57" fmla="*/ 2055368 h 5872480"/>
              <a:gd name="connsiteX58" fmla="*/ 0 w 10779760"/>
              <a:gd name="connsiteY58" fmla="*/ 1644294 h 5872480"/>
              <a:gd name="connsiteX59" fmla="*/ 0 w 10779760"/>
              <a:gd name="connsiteY59" fmla="*/ 939597 h 5872480"/>
              <a:gd name="connsiteX60" fmla="*/ 0 w 10779760"/>
              <a:gd name="connsiteY60" fmla="*/ 528523 h 5872480"/>
              <a:gd name="connsiteX61" fmla="*/ 0 w 10779760"/>
              <a:gd name="connsiteY61" fmla="*/ 0 h 587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0779760" h="5872480" fill="none" extrusionOk="0">
                <a:moveTo>
                  <a:pt x="0" y="0"/>
                </a:moveTo>
                <a:cubicBezTo>
                  <a:pt x="132574" y="-6400"/>
                  <a:pt x="231787" y="30812"/>
                  <a:pt x="383280" y="0"/>
                </a:cubicBezTo>
                <a:cubicBezTo>
                  <a:pt x="534773" y="-30812"/>
                  <a:pt x="743346" y="17313"/>
                  <a:pt x="982156" y="0"/>
                </a:cubicBezTo>
                <a:cubicBezTo>
                  <a:pt x="1220966" y="-17313"/>
                  <a:pt x="1335873" y="58777"/>
                  <a:pt x="1581031" y="0"/>
                </a:cubicBezTo>
                <a:cubicBezTo>
                  <a:pt x="1826190" y="-58777"/>
                  <a:pt x="1740847" y="16215"/>
                  <a:pt x="1856514" y="0"/>
                </a:cubicBezTo>
                <a:cubicBezTo>
                  <a:pt x="1972181" y="-16215"/>
                  <a:pt x="2404092" y="30422"/>
                  <a:pt x="2563187" y="0"/>
                </a:cubicBezTo>
                <a:cubicBezTo>
                  <a:pt x="2722282" y="-30422"/>
                  <a:pt x="2736200" y="32634"/>
                  <a:pt x="2838670" y="0"/>
                </a:cubicBezTo>
                <a:cubicBezTo>
                  <a:pt x="2941140" y="-32634"/>
                  <a:pt x="3212857" y="41724"/>
                  <a:pt x="3437546" y="0"/>
                </a:cubicBezTo>
                <a:cubicBezTo>
                  <a:pt x="3662235" y="-41724"/>
                  <a:pt x="3974767" y="1794"/>
                  <a:pt x="4252016" y="0"/>
                </a:cubicBezTo>
                <a:cubicBezTo>
                  <a:pt x="4529265" y="-1794"/>
                  <a:pt x="4720604" y="964"/>
                  <a:pt x="5066487" y="0"/>
                </a:cubicBezTo>
                <a:cubicBezTo>
                  <a:pt x="5412370" y="-964"/>
                  <a:pt x="5568307" y="11034"/>
                  <a:pt x="5773160" y="0"/>
                </a:cubicBezTo>
                <a:cubicBezTo>
                  <a:pt x="5978013" y="-11034"/>
                  <a:pt x="6159475" y="14348"/>
                  <a:pt x="6264238" y="0"/>
                </a:cubicBezTo>
                <a:cubicBezTo>
                  <a:pt x="6369001" y="-14348"/>
                  <a:pt x="6430189" y="14254"/>
                  <a:pt x="6539721" y="0"/>
                </a:cubicBezTo>
                <a:cubicBezTo>
                  <a:pt x="6649253" y="-14254"/>
                  <a:pt x="6796238" y="51114"/>
                  <a:pt x="7030799" y="0"/>
                </a:cubicBezTo>
                <a:cubicBezTo>
                  <a:pt x="7265360" y="-51114"/>
                  <a:pt x="7392262" y="20686"/>
                  <a:pt x="7737472" y="0"/>
                </a:cubicBezTo>
                <a:cubicBezTo>
                  <a:pt x="8082682" y="-20686"/>
                  <a:pt x="8237492" y="71317"/>
                  <a:pt x="8551943" y="0"/>
                </a:cubicBezTo>
                <a:cubicBezTo>
                  <a:pt x="8866394" y="-71317"/>
                  <a:pt x="8694716" y="10649"/>
                  <a:pt x="8827426" y="0"/>
                </a:cubicBezTo>
                <a:cubicBezTo>
                  <a:pt x="8960136" y="-10649"/>
                  <a:pt x="9047666" y="8938"/>
                  <a:pt x="9102908" y="0"/>
                </a:cubicBezTo>
                <a:cubicBezTo>
                  <a:pt x="9158150" y="-8938"/>
                  <a:pt x="9729458" y="91638"/>
                  <a:pt x="9917379" y="0"/>
                </a:cubicBezTo>
                <a:cubicBezTo>
                  <a:pt x="10105300" y="-91638"/>
                  <a:pt x="10093430" y="9103"/>
                  <a:pt x="10192862" y="0"/>
                </a:cubicBezTo>
                <a:cubicBezTo>
                  <a:pt x="10292294" y="-9103"/>
                  <a:pt x="10571478" y="10771"/>
                  <a:pt x="10779760" y="0"/>
                </a:cubicBezTo>
                <a:cubicBezTo>
                  <a:pt x="10808890" y="164520"/>
                  <a:pt x="10767459" y="280149"/>
                  <a:pt x="10779760" y="469798"/>
                </a:cubicBezTo>
                <a:cubicBezTo>
                  <a:pt x="10792061" y="659447"/>
                  <a:pt x="10779465" y="734056"/>
                  <a:pt x="10779760" y="880872"/>
                </a:cubicBezTo>
                <a:cubicBezTo>
                  <a:pt x="10780055" y="1027688"/>
                  <a:pt x="10715574" y="1392217"/>
                  <a:pt x="10779760" y="1585570"/>
                </a:cubicBezTo>
                <a:cubicBezTo>
                  <a:pt x="10843946" y="1778923"/>
                  <a:pt x="10773310" y="2051189"/>
                  <a:pt x="10779760" y="2290267"/>
                </a:cubicBezTo>
                <a:cubicBezTo>
                  <a:pt x="10786210" y="2529345"/>
                  <a:pt x="10753655" y="2556353"/>
                  <a:pt x="10779760" y="2701341"/>
                </a:cubicBezTo>
                <a:cubicBezTo>
                  <a:pt x="10805865" y="2846329"/>
                  <a:pt x="10734450" y="3108605"/>
                  <a:pt x="10779760" y="3288589"/>
                </a:cubicBezTo>
                <a:cubicBezTo>
                  <a:pt x="10825070" y="3468573"/>
                  <a:pt x="10726239" y="3574012"/>
                  <a:pt x="10779760" y="3817112"/>
                </a:cubicBezTo>
                <a:cubicBezTo>
                  <a:pt x="10833281" y="4060212"/>
                  <a:pt x="10755241" y="4148340"/>
                  <a:pt x="10779760" y="4345635"/>
                </a:cubicBezTo>
                <a:cubicBezTo>
                  <a:pt x="10804279" y="4542930"/>
                  <a:pt x="10775790" y="4718281"/>
                  <a:pt x="10779760" y="4874158"/>
                </a:cubicBezTo>
                <a:cubicBezTo>
                  <a:pt x="10783730" y="5030035"/>
                  <a:pt x="10737917" y="5188929"/>
                  <a:pt x="10779760" y="5285232"/>
                </a:cubicBezTo>
                <a:cubicBezTo>
                  <a:pt x="10821603" y="5381535"/>
                  <a:pt x="10748880" y="5614387"/>
                  <a:pt x="10779760" y="5872480"/>
                </a:cubicBezTo>
                <a:cubicBezTo>
                  <a:pt x="10558016" y="5928432"/>
                  <a:pt x="10275959" y="5786800"/>
                  <a:pt x="9965289" y="5872480"/>
                </a:cubicBezTo>
                <a:cubicBezTo>
                  <a:pt x="9654619" y="5958160"/>
                  <a:pt x="9639439" y="5856726"/>
                  <a:pt x="9366414" y="5872480"/>
                </a:cubicBezTo>
                <a:cubicBezTo>
                  <a:pt x="9093389" y="5888234"/>
                  <a:pt x="8753056" y="5783752"/>
                  <a:pt x="8551943" y="5872480"/>
                </a:cubicBezTo>
                <a:cubicBezTo>
                  <a:pt x="8350830" y="5961208"/>
                  <a:pt x="7920970" y="5801684"/>
                  <a:pt x="7737472" y="5872480"/>
                </a:cubicBezTo>
                <a:cubicBezTo>
                  <a:pt x="7553974" y="5943276"/>
                  <a:pt x="7512293" y="5828789"/>
                  <a:pt x="7354192" y="5872480"/>
                </a:cubicBezTo>
                <a:cubicBezTo>
                  <a:pt x="7196091" y="5916171"/>
                  <a:pt x="7022933" y="5813719"/>
                  <a:pt x="6863114" y="5872480"/>
                </a:cubicBezTo>
                <a:cubicBezTo>
                  <a:pt x="6703295" y="5931241"/>
                  <a:pt x="6478612" y="5860741"/>
                  <a:pt x="6264238" y="5872480"/>
                </a:cubicBezTo>
                <a:cubicBezTo>
                  <a:pt x="6049864" y="5884219"/>
                  <a:pt x="5959402" y="5827649"/>
                  <a:pt x="5665363" y="5872480"/>
                </a:cubicBezTo>
                <a:cubicBezTo>
                  <a:pt x="5371324" y="5917311"/>
                  <a:pt x="5162156" y="5865572"/>
                  <a:pt x="4958690" y="5872480"/>
                </a:cubicBezTo>
                <a:cubicBezTo>
                  <a:pt x="4755224" y="5879388"/>
                  <a:pt x="4695834" y="5833714"/>
                  <a:pt x="4575409" y="5872480"/>
                </a:cubicBezTo>
                <a:cubicBezTo>
                  <a:pt x="4454984" y="5911246"/>
                  <a:pt x="4309651" y="5869563"/>
                  <a:pt x="4192129" y="5872480"/>
                </a:cubicBezTo>
                <a:cubicBezTo>
                  <a:pt x="4074607" y="5875397"/>
                  <a:pt x="3614381" y="5821036"/>
                  <a:pt x="3377658" y="5872480"/>
                </a:cubicBezTo>
                <a:cubicBezTo>
                  <a:pt x="3140935" y="5923924"/>
                  <a:pt x="2792218" y="5859107"/>
                  <a:pt x="2563187" y="5872480"/>
                </a:cubicBezTo>
                <a:cubicBezTo>
                  <a:pt x="2334156" y="5885853"/>
                  <a:pt x="2236489" y="5837324"/>
                  <a:pt x="1964312" y="5872480"/>
                </a:cubicBezTo>
                <a:cubicBezTo>
                  <a:pt x="1692136" y="5907636"/>
                  <a:pt x="1747923" y="5850549"/>
                  <a:pt x="1688829" y="5872480"/>
                </a:cubicBezTo>
                <a:cubicBezTo>
                  <a:pt x="1629735" y="5894411"/>
                  <a:pt x="1482007" y="5871034"/>
                  <a:pt x="1413346" y="5872480"/>
                </a:cubicBezTo>
                <a:cubicBezTo>
                  <a:pt x="1344685" y="5873926"/>
                  <a:pt x="846466" y="5831990"/>
                  <a:pt x="598876" y="5872480"/>
                </a:cubicBezTo>
                <a:cubicBezTo>
                  <a:pt x="351286" y="5912970"/>
                  <a:pt x="238508" y="5804016"/>
                  <a:pt x="0" y="5872480"/>
                </a:cubicBezTo>
                <a:cubicBezTo>
                  <a:pt x="-33526" y="5543162"/>
                  <a:pt x="2090" y="5354240"/>
                  <a:pt x="0" y="5167782"/>
                </a:cubicBezTo>
                <a:cubicBezTo>
                  <a:pt x="-2090" y="4981324"/>
                  <a:pt x="48982" y="4862749"/>
                  <a:pt x="0" y="4639259"/>
                </a:cubicBezTo>
                <a:cubicBezTo>
                  <a:pt x="-48982" y="4415769"/>
                  <a:pt x="2081" y="4399959"/>
                  <a:pt x="0" y="4228186"/>
                </a:cubicBezTo>
                <a:cubicBezTo>
                  <a:pt x="-2081" y="4056413"/>
                  <a:pt x="44978" y="3938782"/>
                  <a:pt x="0" y="3817112"/>
                </a:cubicBezTo>
                <a:cubicBezTo>
                  <a:pt x="-44978" y="3695442"/>
                  <a:pt x="7754" y="3531456"/>
                  <a:pt x="0" y="3406038"/>
                </a:cubicBezTo>
                <a:cubicBezTo>
                  <a:pt x="-7754" y="3280620"/>
                  <a:pt x="18972" y="3126378"/>
                  <a:pt x="0" y="2994965"/>
                </a:cubicBezTo>
                <a:cubicBezTo>
                  <a:pt x="-18972" y="2863552"/>
                  <a:pt x="43045" y="2695308"/>
                  <a:pt x="0" y="2583891"/>
                </a:cubicBezTo>
                <a:cubicBezTo>
                  <a:pt x="-43045" y="2472474"/>
                  <a:pt x="21436" y="2176286"/>
                  <a:pt x="0" y="2055368"/>
                </a:cubicBezTo>
                <a:cubicBezTo>
                  <a:pt x="-21436" y="1934450"/>
                  <a:pt x="27784" y="1731611"/>
                  <a:pt x="0" y="1644294"/>
                </a:cubicBezTo>
                <a:cubicBezTo>
                  <a:pt x="-27784" y="1556977"/>
                  <a:pt x="27000" y="1208464"/>
                  <a:pt x="0" y="939597"/>
                </a:cubicBezTo>
                <a:cubicBezTo>
                  <a:pt x="-27000" y="670730"/>
                  <a:pt x="33042" y="639986"/>
                  <a:pt x="0" y="528523"/>
                </a:cubicBezTo>
                <a:cubicBezTo>
                  <a:pt x="-33042" y="417060"/>
                  <a:pt x="52151" y="137134"/>
                  <a:pt x="0" y="0"/>
                </a:cubicBezTo>
                <a:close/>
              </a:path>
              <a:path w="10779760" h="5872480" stroke="0" extrusionOk="0">
                <a:moveTo>
                  <a:pt x="0" y="0"/>
                </a:moveTo>
                <a:cubicBezTo>
                  <a:pt x="156517" y="-22032"/>
                  <a:pt x="380341" y="25320"/>
                  <a:pt x="491078" y="0"/>
                </a:cubicBezTo>
                <a:cubicBezTo>
                  <a:pt x="601815" y="-25320"/>
                  <a:pt x="699301" y="5901"/>
                  <a:pt x="766561" y="0"/>
                </a:cubicBezTo>
                <a:cubicBezTo>
                  <a:pt x="833821" y="-5901"/>
                  <a:pt x="1330908" y="86567"/>
                  <a:pt x="1581031" y="0"/>
                </a:cubicBezTo>
                <a:cubicBezTo>
                  <a:pt x="1831154" y="-86567"/>
                  <a:pt x="1833293" y="23599"/>
                  <a:pt x="2072109" y="0"/>
                </a:cubicBezTo>
                <a:cubicBezTo>
                  <a:pt x="2310925" y="-23599"/>
                  <a:pt x="2442427" y="45815"/>
                  <a:pt x="2563187" y="0"/>
                </a:cubicBezTo>
                <a:cubicBezTo>
                  <a:pt x="2683947" y="-45815"/>
                  <a:pt x="2972346" y="53207"/>
                  <a:pt x="3377658" y="0"/>
                </a:cubicBezTo>
                <a:cubicBezTo>
                  <a:pt x="3782970" y="-53207"/>
                  <a:pt x="3603974" y="36344"/>
                  <a:pt x="3760938" y="0"/>
                </a:cubicBezTo>
                <a:cubicBezTo>
                  <a:pt x="3917902" y="-36344"/>
                  <a:pt x="4173063" y="40617"/>
                  <a:pt x="4575409" y="0"/>
                </a:cubicBezTo>
                <a:cubicBezTo>
                  <a:pt x="4977755" y="-40617"/>
                  <a:pt x="4989246" y="83505"/>
                  <a:pt x="5389880" y="0"/>
                </a:cubicBezTo>
                <a:cubicBezTo>
                  <a:pt x="5790514" y="-83505"/>
                  <a:pt x="5867944" y="42691"/>
                  <a:pt x="5988756" y="0"/>
                </a:cubicBezTo>
                <a:cubicBezTo>
                  <a:pt x="6109568" y="-42691"/>
                  <a:pt x="6485032" y="49168"/>
                  <a:pt x="6803226" y="0"/>
                </a:cubicBezTo>
                <a:cubicBezTo>
                  <a:pt x="7121420" y="-49168"/>
                  <a:pt x="7168546" y="21626"/>
                  <a:pt x="7294304" y="0"/>
                </a:cubicBezTo>
                <a:cubicBezTo>
                  <a:pt x="7420062" y="-21626"/>
                  <a:pt x="7642333" y="49829"/>
                  <a:pt x="7785382" y="0"/>
                </a:cubicBezTo>
                <a:cubicBezTo>
                  <a:pt x="7928431" y="-49829"/>
                  <a:pt x="8145725" y="63609"/>
                  <a:pt x="8492055" y="0"/>
                </a:cubicBezTo>
                <a:cubicBezTo>
                  <a:pt x="8838385" y="-63609"/>
                  <a:pt x="8834569" y="14267"/>
                  <a:pt x="8983133" y="0"/>
                </a:cubicBezTo>
                <a:cubicBezTo>
                  <a:pt x="9131697" y="-14267"/>
                  <a:pt x="9593375" y="20400"/>
                  <a:pt x="9797604" y="0"/>
                </a:cubicBezTo>
                <a:cubicBezTo>
                  <a:pt x="10001833" y="-20400"/>
                  <a:pt x="10308456" y="111297"/>
                  <a:pt x="10779760" y="0"/>
                </a:cubicBezTo>
                <a:cubicBezTo>
                  <a:pt x="10844349" y="250165"/>
                  <a:pt x="10770095" y="407773"/>
                  <a:pt x="10779760" y="587248"/>
                </a:cubicBezTo>
                <a:cubicBezTo>
                  <a:pt x="10789425" y="766723"/>
                  <a:pt x="10755107" y="990399"/>
                  <a:pt x="10779760" y="1233221"/>
                </a:cubicBezTo>
                <a:cubicBezTo>
                  <a:pt x="10804413" y="1476043"/>
                  <a:pt x="10732641" y="1539982"/>
                  <a:pt x="10779760" y="1644294"/>
                </a:cubicBezTo>
                <a:cubicBezTo>
                  <a:pt x="10826879" y="1748606"/>
                  <a:pt x="10734018" y="1896029"/>
                  <a:pt x="10779760" y="2114093"/>
                </a:cubicBezTo>
                <a:cubicBezTo>
                  <a:pt x="10825502" y="2332157"/>
                  <a:pt x="10753582" y="2504133"/>
                  <a:pt x="10779760" y="2760066"/>
                </a:cubicBezTo>
                <a:cubicBezTo>
                  <a:pt x="10805938" y="3015999"/>
                  <a:pt x="10763839" y="3132244"/>
                  <a:pt x="10779760" y="3288589"/>
                </a:cubicBezTo>
                <a:cubicBezTo>
                  <a:pt x="10795681" y="3444934"/>
                  <a:pt x="10725254" y="3551138"/>
                  <a:pt x="10779760" y="3758387"/>
                </a:cubicBezTo>
                <a:cubicBezTo>
                  <a:pt x="10834266" y="3965636"/>
                  <a:pt x="10769219" y="4186145"/>
                  <a:pt x="10779760" y="4404360"/>
                </a:cubicBezTo>
                <a:cubicBezTo>
                  <a:pt x="10790301" y="4622575"/>
                  <a:pt x="10746448" y="4718080"/>
                  <a:pt x="10779760" y="4991608"/>
                </a:cubicBezTo>
                <a:cubicBezTo>
                  <a:pt x="10813072" y="5265136"/>
                  <a:pt x="10756738" y="5529428"/>
                  <a:pt x="10779760" y="5872480"/>
                </a:cubicBezTo>
                <a:cubicBezTo>
                  <a:pt x="10595604" y="5885705"/>
                  <a:pt x="10186557" y="5871773"/>
                  <a:pt x="9965289" y="5872480"/>
                </a:cubicBezTo>
                <a:cubicBezTo>
                  <a:pt x="9744021" y="5873187"/>
                  <a:pt x="9445202" y="5795574"/>
                  <a:pt x="9258616" y="5872480"/>
                </a:cubicBezTo>
                <a:cubicBezTo>
                  <a:pt x="9072030" y="5949386"/>
                  <a:pt x="9007545" y="5860390"/>
                  <a:pt x="8875336" y="5872480"/>
                </a:cubicBezTo>
                <a:cubicBezTo>
                  <a:pt x="8743127" y="5884570"/>
                  <a:pt x="8343581" y="5804020"/>
                  <a:pt x="8168663" y="5872480"/>
                </a:cubicBezTo>
                <a:cubicBezTo>
                  <a:pt x="7993745" y="5940940"/>
                  <a:pt x="8020676" y="5871532"/>
                  <a:pt x="7893180" y="5872480"/>
                </a:cubicBezTo>
                <a:cubicBezTo>
                  <a:pt x="7765684" y="5873428"/>
                  <a:pt x="7355849" y="5849794"/>
                  <a:pt x="7186507" y="5872480"/>
                </a:cubicBezTo>
                <a:cubicBezTo>
                  <a:pt x="7017165" y="5895166"/>
                  <a:pt x="6923382" y="5869003"/>
                  <a:pt x="6803226" y="5872480"/>
                </a:cubicBezTo>
                <a:cubicBezTo>
                  <a:pt x="6683070" y="5875957"/>
                  <a:pt x="6591027" y="5864388"/>
                  <a:pt x="6527744" y="5872480"/>
                </a:cubicBezTo>
                <a:cubicBezTo>
                  <a:pt x="6464461" y="5880572"/>
                  <a:pt x="6291143" y="5869077"/>
                  <a:pt x="6144463" y="5872480"/>
                </a:cubicBezTo>
                <a:cubicBezTo>
                  <a:pt x="5997783" y="5875883"/>
                  <a:pt x="5625000" y="5793386"/>
                  <a:pt x="5437790" y="5872480"/>
                </a:cubicBezTo>
                <a:cubicBezTo>
                  <a:pt x="5250580" y="5951574"/>
                  <a:pt x="5144274" y="5841967"/>
                  <a:pt x="5054510" y="5872480"/>
                </a:cubicBezTo>
                <a:cubicBezTo>
                  <a:pt x="4964746" y="5902993"/>
                  <a:pt x="4916400" y="5842336"/>
                  <a:pt x="4779027" y="5872480"/>
                </a:cubicBezTo>
                <a:cubicBezTo>
                  <a:pt x="4641654" y="5902624"/>
                  <a:pt x="4568707" y="5862324"/>
                  <a:pt x="4395747" y="5872480"/>
                </a:cubicBezTo>
                <a:cubicBezTo>
                  <a:pt x="4222787" y="5882636"/>
                  <a:pt x="4096172" y="5860729"/>
                  <a:pt x="3904669" y="5872480"/>
                </a:cubicBezTo>
                <a:cubicBezTo>
                  <a:pt x="3713166" y="5884231"/>
                  <a:pt x="3427277" y="5851134"/>
                  <a:pt x="3305793" y="5872480"/>
                </a:cubicBezTo>
                <a:cubicBezTo>
                  <a:pt x="3184309" y="5893826"/>
                  <a:pt x="3015875" y="5870735"/>
                  <a:pt x="2922513" y="5872480"/>
                </a:cubicBezTo>
                <a:cubicBezTo>
                  <a:pt x="2829151" y="5874225"/>
                  <a:pt x="2377948" y="5811395"/>
                  <a:pt x="2108042" y="5872480"/>
                </a:cubicBezTo>
                <a:cubicBezTo>
                  <a:pt x="1838136" y="5933565"/>
                  <a:pt x="1633133" y="5840109"/>
                  <a:pt x="1509166" y="5872480"/>
                </a:cubicBezTo>
                <a:cubicBezTo>
                  <a:pt x="1385199" y="5904851"/>
                  <a:pt x="988225" y="5816053"/>
                  <a:pt x="694696" y="5872480"/>
                </a:cubicBezTo>
                <a:cubicBezTo>
                  <a:pt x="401167" y="5928907"/>
                  <a:pt x="206833" y="5862165"/>
                  <a:pt x="0" y="5872480"/>
                </a:cubicBezTo>
                <a:cubicBezTo>
                  <a:pt x="-48756" y="5628613"/>
                  <a:pt x="12436" y="5594889"/>
                  <a:pt x="0" y="5343957"/>
                </a:cubicBezTo>
                <a:cubicBezTo>
                  <a:pt x="-12436" y="5093025"/>
                  <a:pt x="54824" y="4925490"/>
                  <a:pt x="0" y="4815434"/>
                </a:cubicBezTo>
                <a:cubicBezTo>
                  <a:pt x="-54824" y="4705378"/>
                  <a:pt x="63330" y="4366033"/>
                  <a:pt x="0" y="4169461"/>
                </a:cubicBezTo>
                <a:cubicBezTo>
                  <a:pt x="-63330" y="3972889"/>
                  <a:pt x="36815" y="3790363"/>
                  <a:pt x="0" y="3582213"/>
                </a:cubicBezTo>
                <a:cubicBezTo>
                  <a:pt x="-36815" y="3374063"/>
                  <a:pt x="23336" y="3208114"/>
                  <a:pt x="0" y="2877515"/>
                </a:cubicBezTo>
                <a:cubicBezTo>
                  <a:pt x="-23336" y="2546916"/>
                  <a:pt x="29436" y="2499061"/>
                  <a:pt x="0" y="2172818"/>
                </a:cubicBezTo>
                <a:cubicBezTo>
                  <a:pt x="-29436" y="1846575"/>
                  <a:pt x="23779" y="1664785"/>
                  <a:pt x="0" y="1526845"/>
                </a:cubicBezTo>
                <a:cubicBezTo>
                  <a:pt x="-23779" y="1388905"/>
                  <a:pt x="67934" y="1059037"/>
                  <a:pt x="0" y="880872"/>
                </a:cubicBezTo>
                <a:cubicBezTo>
                  <a:pt x="-67934" y="702707"/>
                  <a:pt x="33459" y="393289"/>
                  <a:pt x="0" y="0"/>
                </a:cubicBezTo>
                <a:close/>
              </a:path>
            </a:pathLst>
          </a:custGeom>
          <a:solidFill>
            <a:srgbClr val="CCFFFF">
              <a:alpha val="75000"/>
            </a:srgb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E331F9-A524-5D38-8850-1C52C0D43DAF}"/>
              </a:ext>
            </a:extLst>
          </p:cNvPr>
          <p:cNvSpPr txBox="1"/>
          <p:nvPr/>
        </p:nvSpPr>
        <p:spPr>
          <a:xfrm>
            <a:off x="1264920" y="706993"/>
            <a:ext cx="9916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rgbClr val="1DA6B9"/>
                </a:solidFill>
                <a:effectLst>
                  <a:glow rad="1054100">
                    <a:schemeClr val="bg1">
                      <a:alpha val="54000"/>
                    </a:schemeClr>
                  </a:glow>
                </a:effectLst>
                <a:latin typeface="Bookman Old Style" panose="02050604050505020204" pitchFamily="18" charset="0"/>
                <a:ea typeface="Gadugi" panose="020B0502040204020203" pitchFamily="34" charset="0"/>
              </a:rPr>
              <a:t>Почему именно эта игра</a:t>
            </a:r>
          </a:p>
        </p:txBody>
      </p:sp>
      <p:pic>
        <p:nvPicPr>
          <p:cNvPr id="1028" name="Picture 4" descr="Скачать Block Blast Puzzle: Blast Game 1.1.5 для Android/iOS APK - TapTap">
            <a:extLst>
              <a:ext uri="{FF2B5EF4-FFF2-40B4-BE49-F238E27FC236}">
                <a16:creationId xmlns:a16="http://schemas.microsoft.com/office/drawing/2014/main" id="{B5B9EA3C-02EA-EDB4-7E0A-E6FC87AC9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0" b="1234"/>
          <a:stretch/>
        </p:blipFill>
        <p:spPr bwMode="auto">
          <a:xfrm>
            <a:off x="1605280" y="1938870"/>
            <a:ext cx="2122394" cy="33643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uit Merge: Match Game on the App Store">
            <a:extLst>
              <a:ext uri="{FF2B5EF4-FFF2-40B4-BE49-F238E27FC236}">
                <a16:creationId xmlns:a16="http://schemas.microsoft.com/office/drawing/2014/main" id="{DF011014-307E-CDBD-0AB5-E946F74D8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63" b="6033"/>
          <a:stretch/>
        </p:blipFill>
        <p:spPr bwMode="auto">
          <a:xfrm>
            <a:off x="8811443" y="1919872"/>
            <a:ext cx="2056568" cy="33643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Раздаточный материал карточки Таблица сложения и вычитания ( первый десяток)">
            <a:extLst>
              <a:ext uri="{FF2B5EF4-FFF2-40B4-BE49-F238E27FC236}">
                <a16:creationId xmlns:a16="http://schemas.microsoft.com/office/drawing/2014/main" id="{B5491E2D-A360-AD8B-B28C-107007F3A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056" y="1414890"/>
            <a:ext cx="4081359" cy="408135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8E63139-E26F-9B36-CAF0-C7406EA62E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562" y="1453198"/>
            <a:ext cx="4081359" cy="41101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11AD21-82A0-AE39-E21D-6DA197438B3D}"/>
              </a:ext>
            </a:extLst>
          </p:cNvPr>
          <p:cNvSpPr txBox="1"/>
          <p:nvPr/>
        </p:nvSpPr>
        <p:spPr>
          <a:xfrm>
            <a:off x="1392463" y="5404802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1DA6B9"/>
                </a:solidFill>
                <a:latin typeface="Bookman Old Style" panose="02050604050505020204" pitchFamily="18" charset="0"/>
              </a:rPr>
              <a:t>Block Blast – </a:t>
            </a:r>
            <a:r>
              <a:rPr lang="ru-RU" sz="1600" b="1" dirty="0">
                <a:solidFill>
                  <a:srgbClr val="1DA6B9"/>
                </a:solidFill>
                <a:latin typeface="Bookman Old Style" panose="02050604050505020204" pitchFamily="18" charset="0"/>
              </a:rPr>
              <a:t>тетрис, расслабляющая игра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E19D14-0638-334B-EA85-815871F104DB}"/>
              </a:ext>
            </a:extLst>
          </p:cNvPr>
          <p:cNvSpPr txBox="1"/>
          <p:nvPr/>
        </p:nvSpPr>
        <p:spPr>
          <a:xfrm>
            <a:off x="8009121" y="5433016"/>
            <a:ext cx="3718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DA6B9"/>
                </a:solidFill>
                <a:latin typeface="Bookman Old Style" panose="02050604050505020204" pitchFamily="18" charset="0"/>
              </a:rPr>
              <a:t>Fruit Merge </a:t>
            </a:r>
            <a:r>
              <a:rPr lang="ru-RU" sz="1600" b="1" dirty="0">
                <a:solidFill>
                  <a:srgbClr val="1DA6B9"/>
                </a:solidFill>
                <a:latin typeface="Bookman Old Style" panose="02050604050505020204" pitchFamily="18" charset="0"/>
              </a:rPr>
              <a:t>– соединение фруктов, игра не развивает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392060F-D53E-1DF0-457E-DDE1766FAFA7}"/>
              </a:ext>
            </a:extLst>
          </p:cNvPr>
          <p:cNvSpPr/>
          <p:nvPr/>
        </p:nvSpPr>
        <p:spPr>
          <a:xfrm>
            <a:off x="85060" y="85061"/>
            <a:ext cx="12004159" cy="6666614"/>
          </a:xfrm>
          <a:prstGeom prst="rect">
            <a:avLst/>
          </a:prstGeom>
          <a:noFill/>
          <a:ln w="228600">
            <a:gradFill>
              <a:gsLst>
                <a:gs pos="0">
                  <a:srgbClr val="7030A0"/>
                </a:gs>
                <a:gs pos="67000">
                  <a:srgbClr val="F236A1"/>
                </a:gs>
                <a:gs pos="100000">
                  <a:srgbClr val="FFC000"/>
                </a:gs>
              </a:gsLst>
              <a:lin ang="138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03022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B6C2A-1801-68C1-3539-E0F62FB72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4E6F7-0A65-9BB8-D968-4CA0DE6FD1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C3E6645-A700-A25E-81F6-974F7EC50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E3681B-137A-0955-3A9E-35E36DF5DC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8" b="15592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B386E4-3C3B-D99B-38E5-52BDB881FAF5}"/>
              </a:ext>
            </a:extLst>
          </p:cNvPr>
          <p:cNvSpPr/>
          <p:nvPr/>
        </p:nvSpPr>
        <p:spPr>
          <a:xfrm>
            <a:off x="706120" y="492759"/>
            <a:ext cx="10779760" cy="5872480"/>
          </a:xfrm>
          <a:custGeom>
            <a:avLst/>
            <a:gdLst>
              <a:gd name="connsiteX0" fmla="*/ 0 w 10779760"/>
              <a:gd name="connsiteY0" fmla="*/ 0 h 5872480"/>
              <a:gd name="connsiteX1" fmla="*/ 383280 w 10779760"/>
              <a:gd name="connsiteY1" fmla="*/ 0 h 5872480"/>
              <a:gd name="connsiteX2" fmla="*/ 982156 w 10779760"/>
              <a:gd name="connsiteY2" fmla="*/ 0 h 5872480"/>
              <a:gd name="connsiteX3" fmla="*/ 1581031 w 10779760"/>
              <a:gd name="connsiteY3" fmla="*/ 0 h 5872480"/>
              <a:gd name="connsiteX4" fmla="*/ 1856514 w 10779760"/>
              <a:gd name="connsiteY4" fmla="*/ 0 h 5872480"/>
              <a:gd name="connsiteX5" fmla="*/ 2563187 w 10779760"/>
              <a:gd name="connsiteY5" fmla="*/ 0 h 5872480"/>
              <a:gd name="connsiteX6" fmla="*/ 2838670 w 10779760"/>
              <a:gd name="connsiteY6" fmla="*/ 0 h 5872480"/>
              <a:gd name="connsiteX7" fmla="*/ 3437546 w 10779760"/>
              <a:gd name="connsiteY7" fmla="*/ 0 h 5872480"/>
              <a:gd name="connsiteX8" fmla="*/ 4252016 w 10779760"/>
              <a:gd name="connsiteY8" fmla="*/ 0 h 5872480"/>
              <a:gd name="connsiteX9" fmla="*/ 5066487 w 10779760"/>
              <a:gd name="connsiteY9" fmla="*/ 0 h 5872480"/>
              <a:gd name="connsiteX10" fmla="*/ 5773160 w 10779760"/>
              <a:gd name="connsiteY10" fmla="*/ 0 h 5872480"/>
              <a:gd name="connsiteX11" fmla="*/ 6264238 w 10779760"/>
              <a:gd name="connsiteY11" fmla="*/ 0 h 5872480"/>
              <a:gd name="connsiteX12" fmla="*/ 6539721 w 10779760"/>
              <a:gd name="connsiteY12" fmla="*/ 0 h 5872480"/>
              <a:gd name="connsiteX13" fmla="*/ 7030799 w 10779760"/>
              <a:gd name="connsiteY13" fmla="*/ 0 h 5872480"/>
              <a:gd name="connsiteX14" fmla="*/ 7737472 w 10779760"/>
              <a:gd name="connsiteY14" fmla="*/ 0 h 5872480"/>
              <a:gd name="connsiteX15" fmla="*/ 8551943 w 10779760"/>
              <a:gd name="connsiteY15" fmla="*/ 0 h 5872480"/>
              <a:gd name="connsiteX16" fmla="*/ 8827426 w 10779760"/>
              <a:gd name="connsiteY16" fmla="*/ 0 h 5872480"/>
              <a:gd name="connsiteX17" fmla="*/ 9102908 w 10779760"/>
              <a:gd name="connsiteY17" fmla="*/ 0 h 5872480"/>
              <a:gd name="connsiteX18" fmla="*/ 9917379 w 10779760"/>
              <a:gd name="connsiteY18" fmla="*/ 0 h 5872480"/>
              <a:gd name="connsiteX19" fmla="*/ 10192862 w 10779760"/>
              <a:gd name="connsiteY19" fmla="*/ 0 h 5872480"/>
              <a:gd name="connsiteX20" fmla="*/ 10779760 w 10779760"/>
              <a:gd name="connsiteY20" fmla="*/ 0 h 5872480"/>
              <a:gd name="connsiteX21" fmla="*/ 10779760 w 10779760"/>
              <a:gd name="connsiteY21" fmla="*/ 469798 h 5872480"/>
              <a:gd name="connsiteX22" fmla="*/ 10779760 w 10779760"/>
              <a:gd name="connsiteY22" fmla="*/ 880872 h 5872480"/>
              <a:gd name="connsiteX23" fmla="*/ 10779760 w 10779760"/>
              <a:gd name="connsiteY23" fmla="*/ 1585570 h 5872480"/>
              <a:gd name="connsiteX24" fmla="*/ 10779760 w 10779760"/>
              <a:gd name="connsiteY24" fmla="*/ 2290267 h 5872480"/>
              <a:gd name="connsiteX25" fmla="*/ 10779760 w 10779760"/>
              <a:gd name="connsiteY25" fmla="*/ 2701341 h 5872480"/>
              <a:gd name="connsiteX26" fmla="*/ 10779760 w 10779760"/>
              <a:gd name="connsiteY26" fmla="*/ 3288589 h 5872480"/>
              <a:gd name="connsiteX27" fmla="*/ 10779760 w 10779760"/>
              <a:gd name="connsiteY27" fmla="*/ 3817112 h 5872480"/>
              <a:gd name="connsiteX28" fmla="*/ 10779760 w 10779760"/>
              <a:gd name="connsiteY28" fmla="*/ 4345635 h 5872480"/>
              <a:gd name="connsiteX29" fmla="*/ 10779760 w 10779760"/>
              <a:gd name="connsiteY29" fmla="*/ 4874158 h 5872480"/>
              <a:gd name="connsiteX30" fmla="*/ 10779760 w 10779760"/>
              <a:gd name="connsiteY30" fmla="*/ 5285232 h 5872480"/>
              <a:gd name="connsiteX31" fmla="*/ 10779760 w 10779760"/>
              <a:gd name="connsiteY31" fmla="*/ 5872480 h 5872480"/>
              <a:gd name="connsiteX32" fmla="*/ 9965289 w 10779760"/>
              <a:gd name="connsiteY32" fmla="*/ 5872480 h 5872480"/>
              <a:gd name="connsiteX33" fmla="*/ 9366414 w 10779760"/>
              <a:gd name="connsiteY33" fmla="*/ 5872480 h 5872480"/>
              <a:gd name="connsiteX34" fmla="*/ 8551943 w 10779760"/>
              <a:gd name="connsiteY34" fmla="*/ 5872480 h 5872480"/>
              <a:gd name="connsiteX35" fmla="*/ 7737472 w 10779760"/>
              <a:gd name="connsiteY35" fmla="*/ 5872480 h 5872480"/>
              <a:gd name="connsiteX36" fmla="*/ 7354192 w 10779760"/>
              <a:gd name="connsiteY36" fmla="*/ 5872480 h 5872480"/>
              <a:gd name="connsiteX37" fmla="*/ 6863114 w 10779760"/>
              <a:gd name="connsiteY37" fmla="*/ 5872480 h 5872480"/>
              <a:gd name="connsiteX38" fmla="*/ 6264238 w 10779760"/>
              <a:gd name="connsiteY38" fmla="*/ 5872480 h 5872480"/>
              <a:gd name="connsiteX39" fmla="*/ 5665363 w 10779760"/>
              <a:gd name="connsiteY39" fmla="*/ 5872480 h 5872480"/>
              <a:gd name="connsiteX40" fmla="*/ 4958690 w 10779760"/>
              <a:gd name="connsiteY40" fmla="*/ 5872480 h 5872480"/>
              <a:gd name="connsiteX41" fmla="*/ 4575409 w 10779760"/>
              <a:gd name="connsiteY41" fmla="*/ 5872480 h 5872480"/>
              <a:gd name="connsiteX42" fmla="*/ 4192129 w 10779760"/>
              <a:gd name="connsiteY42" fmla="*/ 5872480 h 5872480"/>
              <a:gd name="connsiteX43" fmla="*/ 3377658 w 10779760"/>
              <a:gd name="connsiteY43" fmla="*/ 5872480 h 5872480"/>
              <a:gd name="connsiteX44" fmla="*/ 2563187 w 10779760"/>
              <a:gd name="connsiteY44" fmla="*/ 5872480 h 5872480"/>
              <a:gd name="connsiteX45" fmla="*/ 1964312 w 10779760"/>
              <a:gd name="connsiteY45" fmla="*/ 5872480 h 5872480"/>
              <a:gd name="connsiteX46" fmla="*/ 1688829 w 10779760"/>
              <a:gd name="connsiteY46" fmla="*/ 5872480 h 5872480"/>
              <a:gd name="connsiteX47" fmla="*/ 1413346 w 10779760"/>
              <a:gd name="connsiteY47" fmla="*/ 5872480 h 5872480"/>
              <a:gd name="connsiteX48" fmla="*/ 598876 w 10779760"/>
              <a:gd name="connsiteY48" fmla="*/ 5872480 h 5872480"/>
              <a:gd name="connsiteX49" fmla="*/ 0 w 10779760"/>
              <a:gd name="connsiteY49" fmla="*/ 5872480 h 5872480"/>
              <a:gd name="connsiteX50" fmla="*/ 0 w 10779760"/>
              <a:gd name="connsiteY50" fmla="*/ 5167782 h 5872480"/>
              <a:gd name="connsiteX51" fmla="*/ 0 w 10779760"/>
              <a:gd name="connsiteY51" fmla="*/ 4639259 h 5872480"/>
              <a:gd name="connsiteX52" fmla="*/ 0 w 10779760"/>
              <a:gd name="connsiteY52" fmla="*/ 4228186 h 5872480"/>
              <a:gd name="connsiteX53" fmla="*/ 0 w 10779760"/>
              <a:gd name="connsiteY53" fmla="*/ 3817112 h 5872480"/>
              <a:gd name="connsiteX54" fmla="*/ 0 w 10779760"/>
              <a:gd name="connsiteY54" fmla="*/ 3406038 h 5872480"/>
              <a:gd name="connsiteX55" fmla="*/ 0 w 10779760"/>
              <a:gd name="connsiteY55" fmla="*/ 2994965 h 5872480"/>
              <a:gd name="connsiteX56" fmla="*/ 0 w 10779760"/>
              <a:gd name="connsiteY56" fmla="*/ 2583891 h 5872480"/>
              <a:gd name="connsiteX57" fmla="*/ 0 w 10779760"/>
              <a:gd name="connsiteY57" fmla="*/ 2055368 h 5872480"/>
              <a:gd name="connsiteX58" fmla="*/ 0 w 10779760"/>
              <a:gd name="connsiteY58" fmla="*/ 1644294 h 5872480"/>
              <a:gd name="connsiteX59" fmla="*/ 0 w 10779760"/>
              <a:gd name="connsiteY59" fmla="*/ 939597 h 5872480"/>
              <a:gd name="connsiteX60" fmla="*/ 0 w 10779760"/>
              <a:gd name="connsiteY60" fmla="*/ 528523 h 5872480"/>
              <a:gd name="connsiteX61" fmla="*/ 0 w 10779760"/>
              <a:gd name="connsiteY61" fmla="*/ 0 h 587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0779760" h="5872480" fill="none" extrusionOk="0">
                <a:moveTo>
                  <a:pt x="0" y="0"/>
                </a:moveTo>
                <a:cubicBezTo>
                  <a:pt x="132574" y="-6400"/>
                  <a:pt x="231787" y="30812"/>
                  <a:pt x="383280" y="0"/>
                </a:cubicBezTo>
                <a:cubicBezTo>
                  <a:pt x="534773" y="-30812"/>
                  <a:pt x="743346" y="17313"/>
                  <a:pt x="982156" y="0"/>
                </a:cubicBezTo>
                <a:cubicBezTo>
                  <a:pt x="1220966" y="-17313"/>
                  <a:pt x="1335873" y="58777"/>
                  <a:pt x="1581031" y="0"/>
                </a:cubicBezTo>
                <a:cubicBezTo>
                  <a:pt x="1826190" y="-58777"/>
                  <a:pt x="1740847" y="16215"/>
                  <a:pt x="1856514" y="0"/>
                </a:cubicBezTo>
                <a:cubicBezTo>
                  <a:pt x="1972181" y="-16215"/>
                  <a:pt x="2404092" y="30422"/>
                  <a:pt x="2563187" y="0"/>
                </a:cubicBezTo>
                <a:cubicBezTo>
                  <a:pt x="2722282" y="-30422"/>
                  <a:pt x="2736200" y="32634"/>
                  <a:pt x="2838670" y="0"/>
                </a:cubicBezTo>
                <a:cubicBezTo>
                  <a:pt x="2941140" y="-32634"/>
                  <a:pt x="3212857" y="41724"/>
                  <a:pt x="3437546" y="0"/>
                </a:cubicBezTo>
                <a:cubicBezTo>
                  <a:pt x="3662235" y="-41724"/>
                  <a:pt x="3974767" y="1794"/>
                  <a:pt x="4252016" y="0"/>
                </a:cubicBezTo>
                <a:cubicBezTo>
                  <a:pt x="4529265" y="-1794"/>
                  <a:pt x="4720604" y="964"/>
                  <a:pt x="5066487" y="0"/>
                </a:cubicBezTo>
                <a:cubicBezTo>
                  <a:pt x="5412370" y="-964"/>
                  <a:pt x="5568307" y="11034"/>
                  <a:pt x="5773160" y="0"/>
                </a:cubicBezTo>
                <a:cubicBezTo>
                  <a:pt x="5978013" y="-11034"/>
                  <a:pt x="6159475" y="14348"/>
                  <a:pt x="6264238" y="0"/>
                </a:cubicBezTo>
                <a:cubicBezTo>
                  <a:pt x="6369001" y="-14348"/>
                  <a:pt x="6430189" y="14254"/>
                  <a:pt x="6539721" y="0"/>
                </a:cubicBezTo>
                <a:cubicBezTo>
                  <a:pt x="6649253" y="-14254"/>
                  <a:pt x="6796238" y="51114"/>
                  <a:pt x="7030799" y="0"/>
                </a:cubicBezTo>
                <a:cubicBezTo>
                  <a:pt x="7265360" y="-51114"/>
                  <a:pt x="7392262" y="20686"/>
                  <a:pt x="7737472" y="0"/>
                </a:cubicBezTo>
                <a:cubicBezTo>
                  <a:pt x="8082682" y="-20686"/>
                  <a:pt x="8237492" y="71317"/>
                  <a:pt x="8551943" y="0"/>
                </a:cubicBezTo>
                <a:cubicBezTo>
                  <a:pt x="8866394" y="-71317"/>
                  <a:pt x="8694716" y="10649"/>
                  <a:pt x="8827426" y="0"/>
                </a:cubicBezTo>
                <a:cubicBezTo>
                  <a:pt x="8960136" y="-10649"/>
                  <a:pt x="9047666" y="8938"/>
                  <a:pt x="9102908" y="0"/>
                </a:cubicBezTo>
                <a:cubicBezTo>
                  <a:pt x="9158150" y="-8938"/>
                  <a:pt x="9729458" y="91638"/>
                  <a:pt x="9917379" y="0"/>
                </a:cubicBezTo>
                <a:cubicBezTo>
                  <a:pt x="10105300" y="-91638"/>
                  <a:pt x="10093430" y="9103"/>
                  <a:pt x="10192862" y="0"/>
                </a:cubicBezTo>
                <a:cubicBezTo>
                  <a:pt x="10292294" y="-9103"/>
                  <a:pt x="10571478" y="10771"/>
                  <a:pt x="10779760" y="0"/>
                </a:cubicBezTo>
                <a:cubicBezTo>
                  <a:pt x="10808890" y="164520"/>
                  <a:pt x="10767459" y="280149"/>
                  <a:pt x="10779760" y="469798"/>
                </a:cubicBezTo>
                <a:cubicBezTo>
                  <a:pt x="10792061" y="659447"/>
                  <a:pt x="10779465" y="734056"/>
                  <a:pt x="10779760" y="880872"/>
                </a:cubicBezTo>
                <a:cubicBezTo>
                  <a:pt x="10780055" y="1027688"/>
                  <a:pt x="10715574" y="1392217"/>
                  <a:pt x="10779760" y="1585570"/>
                </a:cubicBezTo>
                <a:cubicBezTo>
                  <a:pt x="10843946" y="1778923"/>
                  <a:pt x="10773310" y="2051189"/>
                  <a:pt x="10779760" y="2290267"/>
                </a:cubicBezTo>
                <a:cubicBezTo>
                  <a:pt x="10786210" y="2529345"/>
                  <a:pt x="10753655" y="2556353"/>
                  <a:pt x="10779760" y="2701341"/>
                </a:cubicBezTo>
                <a:cubicBezTo>
                  <a:pt x="10805865" y="2846329"/>
                  <a:pt x="10734450" y="3108605"/>
                  <a:pt x="10779760" y="3288589"/>
                </a:cubicBezTo>
                <a:cubicBezTo>
                  <a:pt x="10825070" y="3468573"/>
                  <a:pt x="10726239" y="3574012"/>
                  <a:pt x="10779760" y="3817112"/>
                </a:cubicBezTo>
                <a:cubicBezTo>
                  <a:pt x="10833281" y="4060212"/>
                  <a:pt x="10755241" y="4148340"/>
                  <a:pt x="10779760" y="4345635"/>
                </a:cubicBezTo>
                <a:cubicBezTo>
                  <a:pt x="10804279" y="4542930"/>
                  <a:pt x="10775790" y="4718281"/>
                  <a:pt x="10779760" y="4874158"/>
                </a:cubicBezTo>
                <a:cubicBezTo>
                  <a:pt x="10783730" y="5030035"/>
                  <a:pt x="10737917" y="5188929"/>
                  <a:pt x="10779760" y="5285232"/>
                </a:cubicBezTo>
                <a:cubicBezTo>
                  <a:pt x="10821603" y="5381535"/>
                  <a:pt x="10748880" y="5614387"/>
                  <a:pt x="10779760" y="5872480"/>
                </a:cubicBezTo>
                <a:cubicBezTo>
                  <a:pt x="10558016" y="5928432"/>
                  <a:pt x="10275959" y="5786800"/>
                  <a:pt x="9965289" y="5872480"/>
                </a:cubicBezTo>
                <a:cubicBezTo>
                  <a:pt x="9654619" y="5958160"/>
                  <a:pt x="9639439" y="5856726"/>
                  <a:pt x="9366414" y="5872480"/>
                </a:cubicBezTo>
                <a:cubicBezTo>
                  <a:pt x="9093389" y="5888234"/>
                  <a:pt x="8753056" y="5783752"/>
                  <a:pt x="8551943" y="5872480"/>
                </a:cubicBezTo>
                <a:cubicBezTo>
                  <a:pt x="8350830" y="5961208"/>
                  <a:pt x="7920970" y="5801684"/>
                  <a:pt x="7737472" y="5872480"/>
                </a:cubicBezTo>
                <a:cubicBezTo>
                  <a:pt x="7553974" y="5943276"/>
                  <a:pt x="7512293" y="5828789"/>
                  <a:pt x="7354192" y="5872480"/>
                </a:cubicBezTo>
                <a:cubicBezTo>
                  <a:pt x="7196091" y="5916171"/>
                  <a:pt x="7022933" y="5813719"/>
                  <a:pt x="6863114" y="5872480"/>
                </a:cubicBezTo>
                <a:cubicBezTo>
                  <a:pt x="6703295" y="5931241"/>
                  <a:pt x="6478612" y="5860741"/>
                  <a:pt x="6264238" y="5872480"/>
                </a:cubicBezTo>
                <a:cubicBezTo>
                  <a:pt x="6049864" y="5884219"/>
                  <a:pt x="5959402" y="5827649"/>
                  <a:pt x="5665363" y="5872480"/>
                </a:cubicBezTo>
                <a:cubicBezTo>
                  <a:pt x="5371324" y="5917311"/>
                  <a:pt x="5162156" y="5865572"/>
                  <a:pt x="4958690" y="5872480"/>
                </a:cubicBezTo>
                <a:cubicBezTo>
                  <a:pt x="4755224" y="5879388"/>
                  <a:pt x="4695834" y="5833714"/>
                  <a:pt x="4575409" y="5872480"/>
                </a:cubicBezTo>
                <a:cubicBezTo>
                  <a:pt x="4454984" y="5911246"/>
                  <a:pt x="4309651" y="5869563"/>
                  <a:pt x="4192129" y="5872480"/>
                </a:cubicBezTo>
                <a:cubicBezTo>
                  <a:pt x="4074607" y="5875397"/>
                  <a:pt x="3614381" y="5821036"/>
                  <a:pt x="3377658" y="5872480"/>
                </a:cubicBezTo>
                <a:cubicBezTo>
                  <a:pt x="3140935" y="5923924"/>
                  <a:pt x="2792218" y="5859107"/>
                  <a:pt x="2563187" y="5872480"/>
                </a:cubicBezTo>
                <a:cubicBezTo>
                  <a:pt x="2334156" y="5885853"/>
                  <a:pt x="2236489" y="5837324"/>
                  <a:pt x="1964312" y="5872480"/>
                </a:cubicBezTo>
                <a:cubicBezTo>
                  <a:pt x="1692136" y="5907636"/>
                  <a:pt x="1747923" y="5850549"/>
                  <a:pt x="1688829" y="5872480"/>
                </a:cubicBezTo>
                <a:cubicBezTo>
                  <a:pt x="1629735" y="5894411"/>
                  <a:pt x="1482007" y="5871034"/>
                  <a:pt x="1413346" y="5872480"/>
                </a:cubicBezTo>
                <a:cubicBezTo>
                  <a:pt x="1344685" y="5873926"/>
                  <a:pt x="846466" y="5831990"/>
                  <a:pt x="598876" y="5872480"/>
                </a:cubicBezTo>
                <a:cubicBezTo>
                  <a:pt x="351286" y="5912970"/>
                  <a:pt x="238508" y="5804016"/>
                  <a:pt x="0" y="5872480"/>
                </a:cubicBezTo>
                <a:cubicBezTo>
                  <a:pt x="-33526" y="5543162"/>
                  <a:pt x="2090" y="5354240"/>
                  <a:pt x="0" y="5167782"/>
                </a:cubicBezTo>
                <a:cubicBezTo>
                  <a:pt x="-2090" y="4981324"/>
                  <a:pt x="48982" y="4862749"/>
                  <a:pt x="0" y="4639259"/>
                </a:cubicBezTo>
                <a:cubicBezTo>
                  <a:pt x="-48982" y="4415769"/>
                  <a:pt x="2081" y="4399959"/>
                  <a:pt x="0" y="4228186"/>
                </a:cubicBezTo>
                <a:cubicBezTo>
                  <a:pt x="-2081" y="4056413"/>
                  <a:pt x="44978" y="3938782"/>
                  <a:pt x="0" y="3817112"/>
                </a:cubicBezTo>
                <a:cubicBezTo>
                  <a:pt x="-44978" y="3695442"/>
                  <a:pt x="7754" y="3531456"/>
                  <a:pt x="0" y="3406038"/>
                </a:cubicBezTo>
                <a:cubicBezTo>
                  <a:pt x="-7754" y="3280620"/>
                  <a:pt x="18972" y="3126378"/>
                  <a:pt x="0" y="2994965"/>
                </a:cubicBezTo>
                <a:cubicBezTo>
                  <a:pt x="-18972" y="2863552"/>
                  <a:pt x="43045" y="2695308"/>
                  <a:pt x="0" y="2583891"/>
                </a:cubicBezTo>
                <a:cubicBezTo>
                  <a:pt x="-43045" y="2472474"/>
                  <a:pt x="21436" y="2176286"/>
                  <a:pt x="0" y="2055368"/>
                </a:cubicBezTo>
                <a:cubicBezTo>
                  <a:pt x="-21436" y="1934450"/>
                  <a:pt x="27784" y="1731611"/>
                  <a:pt x="0" y="1644294"/>
                </a:cubicBezTo>
                <a:cubicBezTo>
                  <a:pt x="-27784" y="1556977"/>
                  <a:pt x="27000" y="1208464"/>
                  <a:pt x="0" y="939597"/>
                </a:cubicBezTo>
                <a:cubicBezTo>
                  <a:pt x="-27000" y="670730"/>
                  <a:pt x="33042" y="639986"/>
                  <a:pt x="0" y="528523"/>
                </a:cubicBezTo>
                <a:cubicBezTo>
                  <a:pt x="-33042" y="417060"/>
                  <a:pt x="52151" y="137134"/>
                  <a:pt x="0" y="0"/>
                </a:cubicBezTo>
                <a:close/>
              </a:path>
              <a:path w="10779760" h="5872480" stroke="0" extrusionOk="0">
                <a:moveTo>
                  <a:pt x="0" y="0"/>
                </a:moveTo>
                <a:cubicBezTo>
                  <a:pt x="156517" y="-22032"/>
                  <a:pt x="380341" y="25320"/>
                  <a:pt x="491078" y="0"/>
                </a:cubicBezTo>
                <a:cubicBezTo>
                  <a:pt x="601815" y="-25320"/>
                  <a:pt x="699301" y="5901"/>
                  <a:pt x="766561" y="0"/>
                </a:cubicBezTo>
                <a:cubicBezTo>
                  <a:pt x="833821" y="-5901"/>
                  <a:pt x="1330908" y="86567"/>
                  <a:pt x="1581031" y="0"/>
                </a:cubicBezTo>
                <a:cubicBezTo>
                  <a:pt x="1831154" y="-86567"/>
                  <a:pt x="1833293" y="23599"/>
                  <a:pt x="2072109" y="0"/>
                </a:cubicBezTo>
                <a:cubicBezTo>
                  <a:pt x="2310925" y="-23599"/>
                  <a:pt x="2442427" y="45815"/>
                  <a:pt x="2563187" y="0"/>
                </a:cubicBezTo>
                <a:cubicBezTo>
                  <a:pt x="2683947" y="-45815"/>
                  <a:pt x="2972346" y="53207"/>
                  <a:pt x="3377658" y="0"/>
                </a:cubicBezTo>
                <a:cubicBezTo>
                  <a:pt x="3782970" y="-53207"/>
                  <a:pt x="3603974" y="36344"/>
                  <a:pt x="3760938" y="0"/>
                </a:cubicBezTo>
                <a:cubicBezTo>
                  <a:pt x="3917902" y="-36344"/>
                  <a:pt x="4173063" y="40617"/>
                  <a:pt x="4575409" y="0"/>
                </a:cubicBezTo>
                <a:cubicBezTo>
                  <a:pt x="4977755" y="-40617"/>
                  <a:pt x="4989246" y="83505"/>
                  <a:pt x="5389880" y="0"/>
                </a:cubicBezTo>
                <a:cubicBezTo>
                  <a:pt x="5790514" y="-83505"/>
                  <a:pt x="5867944" y="42691"/>
                  <a:pt x="5988756" y="0"/>
                </a:cubicBezTo>
                <a:cubicBezTo>
                  <a:pt x="6109568" y="-42691"/>
                  <a:pt x="6485032" y="49168"/>
                  <a:pt x="6803226" y="0"/>
                </a:cubicBezTo>
                <a:cubicBezTo>
                  <a:pt x="7121420" y="-49168"/>
                  <a:pt x="7168546" y="21626"/>
                  <a:pt x="7294304" y="0"/>
                </a:cubicBezTo>
                <a:cubicBezTo>
                  <a:pt x="7420062" y="-21626"/>
                  <a:pt x="7642333" y="49829"/>
                  <a:pt x="7785382" y="0"/>
                </a:cubicBezTo>
                <a:cubicBezTo>
                  <a:pt x="7928431" y="-49829"/>
                  <a:pt x="8145725" y="63609"/>
                  <a:pt x="8492055" y="0"/>
                </a:cubicBezTo>
                <a:cubicBezTo>
                  <a:pt x="8838385" y="-63609"/>
                  <a:pt x="8834569" y="14267"/>
                  <a:pt x="8983133" y="0"/>
                </a:cubicBezTo>
                <a:cubicBezTo>
                  <a:pt x="9131697" y="-14267"/>
                  <a:pt x="9593375" y="20400"/>
                  <a:pt x="9797604" y="0"/>
                </a:cubicBezTo>
                <a:cubicBezTo>
                  <a:pt x="10001833" y="-20400"/>
                  <a:pt x="10308456" y="111297"/>
                  <a:pt x="10779760" y="0"/>
                </a:cubicBezTo>
                <a:cubicBezTo>
                  <a:pt x="10844349" y="250165"/>
                  <a:pt x="10770095" y="407773"/>
                  <a:pt x="10779760" y="587248"/>
                </a:cubicBezTo>
                <a:cubicBezTo>
                  <a:pt x="10789425" y="766723"/>
                  <a:pt x="10755107" y="990399"/>
                  <a:pt x="10779760" y="1233221"/>
                </a:cubicBezTo>
                <a:cubicBezTo>
                  <a:pt x="10804413" y="1476043"/>
                  <a:pt x="10732641" y="1539982"/>
                  <a:pt x="10779760" y="1644294"/>
                </a:cubicBezTo>
                <a:cubicBezTo>
                  <a:pt x="10826879" y="1748606"/>
                  <a:pt x="10734018" y="1896029"/>
                  <a:pt x="10779760" y="2114093"/>
                </a:cubicBezTo>
                <a:cubicBezTo>
                  <a:pt x="10825502" y="2332157"/>
                  <a:pt x="10753582" y="2504133"/>
                  <a:pt x="10779760" y="2760066"/>
                </a:cubicBezTo>
                <a:cubicBezTo>
                  <a:pt x="10805938" y="3015999"/>
                  <a:pt x="10763839" y="3132244"/>
                  <a:pt x="10779760" y="3288589"/>
                </a:cubicBezTo>
                <a:cubicBezTo>
                  <a:pt x="10795681" y="3444934"/>
                  <a:pt x="10725254" y="3551138"/>
                  <a:pt x="10779760" y="3758387"/>
                </a:cubicBezTo>
                <a:cubicBezTo>
                  <a:pt x="10834266" y="3965636"/>
                  <a:pt x="10769219" y="4186145"/>
                  <a:pt x="10779760" y="4404360"/>
                </a:cubicBezTo>
                <a:cubicBezTo>
                  <a:pt x="10790301" y="4622575"/>
                  <a:pt x="10746448" y="4718080"/>
                  <a:pt x="10779760" y="4991608"/>
                </a:cubicBezTo>
                <a:cubicBezTo>
                  <a:pt x="10813072" y="5265136"/>
                  <a:pt x="10756738" y="5529428"/>
                  <a:pt x="10779760" y="5872480"/>
                </a:cubicBezTo>
                <a:cubicBezTo>
                  <a:pt x="10595604" y="5885705"/>
                  <a:pt x="10186557" y="5871773"/>
                  <a:pt x="9965289" y="5872480"/>
                </a:cubicBezTo>
                <a:cubicBezTo>
                  <a:pt x="9744021" y="5873187"/>
                  <a:pt x="9445202" y="5795574"/>
                  <a:pt x="9258616" y="5872480"/>
                </a:cubicBezTo>
                <a:cubicBezTo>
                  <a:pt x="9072030" y="5949386"/>
                  <a:pt x="9007545" y="5860390"/>
                  <a:pt x="8875336" y="5872480"/>
                </a:cubicBezTo>
                <a:cubicBezTo>
                  <a:pt x="8743127" y="5884570"/>
                  <a:pt x="8343581" y="5804020"/>
                  <a:pt x="8168663" y="5872480"/>
                </a:cubicBezTo>
                <a:cubicBezTo>
                  <a:pt x="7993745" y="5940940"/>
                  <a:pt x="8020676" y="5871532"/>
                  <a:pt x="7893180" y="5872480"/>
                </a:cubicBezTo>
                <a:cubicBezTo>
                  <a:pt x="7765684" y="5873428"/>
                  <a:pt x="7355849" y="5849794"/>
                  <a:pt x="7186507" y="5872480"/>
                </a:cubicBezTo>
                <a:cubicBezTo>
                  <a:pt x="7017165" y="5895166"/>
                  <a:pt x="6923382" y="5869003"/>
                  <a:pt x="6803226" y="5872480"/>
                </a:cubicBezTo>
                <a:cubicBezTo>
                  <a:pt x="6683070" y="5875957"/>
                  <a:pt x="6591027" y="5864388"/>
                  <a:pt x="6527744" y="5872480"/>
                </a:cubicBezTo>
                <a:cubicBezTo>
                  <a:pt x="6464461" y="5880572"/>
                  <a:pt x="6291143" y="5869077"/>
                  <a:pt x="6144463" y="5872480"/>
                </a:cubicBezTo>
                <a:cubicBezTo>
                  <a:pt x="5997783" y="5875883"/>
                  <a:pt x="5625000" y="5793386"/>
                  <a:pt x="5437790" y="5872480"/>
                </a:cubicBezTo>
                <a:cubicBezTo>
                  <a:pt x="5250580" y="5951574"/>
                  <a:pt x="5144274" y="5841967"/>
                  <a:pt x="5054510" y="5872480"/>
                </a:cubicBezTo>
                <a:cubicBezTo>
                  <a:pt x="4964746" y="5902993"/>
                  <a:pt x="4916400" y="5842336"/>
                  <a:pt x="4779027" y="5872480"/>
                </a:cubicBezTo>
                <a:cubicBezTo>
                  <a:pt x="4641654" y="5902624"/>
                  <a:pt x="4568707" y="5862324"/>
                  <a:pt x="4395747" y="5872480"/>
                </a:cubicBezTo>
                <a:cubicBezTo>
                  <a:pt x="4222787" y="5882636"/>
                  <a:pt x="4096172" y="5860729"/>
                  <a:pt x="3904669" y="5872480"/>
                </a:cubicBezTo>
                <a:cubicBezTo>
                  <a:pt x="3713166" y="5884231"/>
                  <a:pt x="3427277" y="5851134"/>
                  <a:pt x="3305793" y="5872480"/>
                </a:cubicBezTo>
                <a:cubicBezTo>
                  <a:pt x="3184309" y="5893826"/>
                  <a:pt x="3015875" y="5870735"/>
                  <a:pt x="2922513" y="5872480"/>
                </a:cubicBezTo>
                <a:cubicBezTo>
                  <a:pt x="2829151" y="5874225"/>
                  <a:pt x="2377948" y="5811395"/>
                  <a:pt x="2108042" y="5872480"/>
                </a:cubicBezTo>
                <a:cubicBezTo>
                  <a:pt x="1838136" y="5933565"/>
                  <a:pt x="1633133" y="5840109"/>
                  <a:pt x="1509166" y="5872480"/>
                </a:cubicBezTo>
                <a:cubicBezTo>
                  <a:pt x="1385199" y="5904851"/>
                  <a:pt x="988225" y="5816053"/>
                  <a:pt x="694696" y="5872480"/>
                </a:cubicBezTo>
                <a:cubicBezTo>
                  <a:pt x="401167" y="5928907"/>
                  <a:pt x="206833" y="5862165"/>
                  <a:pt x="0" y="5872480"/>
                </a:cubicBezTo>
                <a:cubicBezTo>
                  <a:pt x="-48756" y="5628613"/>
                  <a:pt x="12436" y="5594889"/>
                  <a:pt x="0" y="5343957"/>
                </a:cubicBezTo>
                <a:cubicBezTo>
                  <a:pt x="-12436" y="5093025"/>
                  <a:pt x="54824" y="4925490"/>
                  <a:pt x="0" y="4815434"/>
                </a:cubicBezTo>
                <a:cubicBezTo>
                  <a:pt x="-54824" y="4705378"/>
                  <a:pt x="63330" y="4366033"/>
                  <a:pt x="0" y="4169461"/>
                </a:cubicBezTo>
                <a:cubicBezTo>
                  <a:pt x="-63330" y="3972889"/>
                  <a:pt x="36815" y="3790363"/>
                  <a:pt x="0" y="3582213"/>
                </a:cubicBezTo>
                <a:cubicBezTo>
                  <a:pt x="-36815" y="3374063"/>
                  <a:pt x="23336" y="3208114"/>
                  <a:pt x="0" y="2877515"/>
                </a:cubicBezTo>
                <a:cubicBezTo>
                  <a:pt x="-23336" y="2546916"/>
                  <a:pt x="29436" y="2499061"/>
                  <a:pt x="0" y="2172818"/>
                </a:cubicBezTo>
                <a:cubicBezTo>
                  <a:pt x="-29436" y="1846575"/>
                  <a:pt x="23779" y="1664785"/>
                  <a:pt x="0" y="1526845"/>
                </a:cubicBezTo>
                <a:cubicBezTo>
                  <a:pt x="-23779" y="1388905"/>
                  <a:pt x="67934" y="1059037"/>
                  <a:pt x="0" y="880872"/>
                </a:cubicBezTo>
                <a:cubicBezTo>
                  <a:pt x="-67934" y="702707"/>
                  <a:pt x="33459" y="393289"/>
                  <a:pt x="0" y="0"/>
                </a:cubicBezTo>
                <a:close/>
              </a:path>
            </a:pathLst>
          </a:custGeom>
          <a:solidFill>
            <a:srgbClr val="CCFFFF">
              <a:alpha val="75000"/>
            </a:srgb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AB0E4-9350-1632-F46C-278FD3DE5282}"/>
              </a:ext>
            </a:extLst>
          </p:cNvPr>
          <p:cNvSpPr txBox="1"/>
          <p:nvPr/>
        </p:nvSpPr>
        <p:spPr>
          <a:xfrm>
            <a:off x="1264920" y="706993"/>
            <a:ext cx="9916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rgbClr val="1DA6B9"/>
                </a:solidFill>
                <a:effectLst>
                  <a:glow rad="1054100">
                    <a:schemeClr val="bg1">
                      <a:alpha val="54000"/>
                    </a:schemeClr>
                  </a:glow>
                </a:effectLst>
                <a:latin typeface="Bookman Old Style" panose="02050604050505020204" pitchFamily="18" charset="0"/>
                <a:ea typeface="Gadugi" panose="020B0502040204020203" pitchFamily="34" charset="0"/>
              </a:rPr>
              <a:t>Как запустить игру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6529B-41C3-F3C2-B66E-8B4257B0F061}"/>
              </a:ext>
            </a:extLst>
          </p:cNvPr>
          <p:cNvSpPr txBox="1"/>
          <p:nvPr/>
        </p:nvSpPr>
        <p:spPr>
          <a:xfrm>
            <a:off x="1422400" y="1703844"/>
            <a:ext cx="9758680" cy="4575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750"/>
              </a:spcAft>
              <a:buBlip>
                <a:blip r:embed="rId3"/>
              </a:buBlip>
            </a:pPr>
            <a:r>
              <a:rPr lang="ru-RU" sz="2000" b="1" i="0" dirty="0">
                <a:solidFill>
                  <a:srgbClr val="1DA6B9"/>
                </a:solidFill>
                <a:effectLst/>
                <a:latin typeface="Bookman Old Style" panose="02050604050505020204" pitchFamily="18" charset="0"/>
              </a:rPr>
              <a:t>Зайти в </a:t>
            </a:r>
            <a:r>
              <a:rPr lang="ru-RU" sz="2000" b="1" i="0" dirty="0" err="1">
                <a:solidFill>
                  <a:srgbClr val="1DA6B9"/>
                </a:solidFill>
                <a:effectLst/>
                <a:latin typeface="Bookman Old Style" panose="02050604050505020204" pitchFamily="18" charset="0"/>
              </a:rPr>
              <a:t>GitHub</a:t>
            </a:r>
            <a:endParaRPr lang="ru-RU" sz="2000" b="1" dirty="0">
              <a:solidFill>
                <a:srgbClr val="1DA6B9"/>
              </a:solidFill>
              <a:latin typeface="Bookman Old Style" panose="020506040505050202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750"/>
              </a:spcAft>
              <a:buBlip>
                <a:blip r:embed="rId3"/>
              </a:buBlip>
            </a:pPr>
            <a:r>
              <a:rPr lang="ru-RU" sz="2000" b="1" i="0" dirty="0">
                <a:solidFill>
                  <a:srgbClr val="1DA6B9"/>
                </a:solidFill>
                <a:effectLst/>
                <a:latin typeface="Bookman Old Style" panose="02050604050505020204" pitchFamily="18" charset="0"/>
              </a:rPr>
              <a:t>По ссылке (</a:t>
            </a:r>
            <a:r>
              <a:rPr lang="ru-RU" sz="2000" b="1" dirty="0">
                <a:solidFill>
                  <a:srgbClr val="1DA6B9"/>
                </a:solidFill>
                <a:latin typeface="Bookman Old Style" panose="02050604050505020204" pitchFamily="18" charset="0"/>
              </a:rPr>
              <a:t>https://github.com/Mariia-</a:t>
            </a:r>
            <a:r>
              <a:rPr lang="ru-RU" sz="2000" b="1" i="0" dirty="0">
                <a:solidFill>
                  <a:srgbClr val="1DA6B9"/>
                </a:solidFill>
                <a:effectLst/>
                <a:latin typeface="Bookman Old Style" panose="02050604050505020204" pitchFamily="18" charset="0"/>
              </a:rPr>
              <a:t>fed/Funny-Bubbles.git) найти проект</a:t>
            </a:r>
          </a:p>
          <a:p>
            <a:pPr marL="285750" indent="-285750" algn="just">
              <a:lnSpc>
                <a:spcPct val="150000"/>
              </a:lnSpc>
              <a:spcAft>
                <a:spcPts val="750"/>
              </a:spcAft>
              <a:buBlip>
                <a:blip r:embed="rId3"/>
              </a:buBlip>
            </a:pPr>
            <a:r>
              <a:rPr lang="ru-RU" sz="2000" b="1" i="0" dirty="0">
                <a:solidFill>
                  <a:srgbClr val="1DA6B9"/>
                </a:solidFill>
                <a:effectLst/>
                <a:latin typeface="Bookman Old Style" panose="02050604050505020204" pitchFamily="18" charset="0"/>
              </a:rPr>
              <a:t>Нажать на </a:t>
            </a:r>
            <a:r>
              <a:rPr lang="ru-RU" sz="2000" b="1" dirty="0">
                <a:solidFill>
                  <a:srgbClr val="1DA6B9"/>
                </a:solidFill>
                <a:latin typeface="Bookman Old Style" panose="02050604050505020204" pitchFamily="18" charset="0"/>
              </a:rPr>
              <a:t>«</a:t>
            </a:r>
            <a:r>
              <a:rPr lang="ru-RU" sz="2000" b="1" i="0" dirty="0">
                <a:solidFill>
                  <a:srgbClr val="1DA6B9"/>
                </a:solidFill>
                <a:effectLst/>
                <a:latin typeface="Bookman Old Style" panose="02050604050505020204" pitchFamily="18" charset="0"/>
              </a:rPr>
              <a:t>Code»</a:t>
            </a:r>
          </a:p>
          <a:p>
            <a:pPr marL="285750" indent="-285750" algn="just">
              <a:lnSpc>
                <a:spcPct val="150000"/>
              </a:lnSpc>
              <a:spcAft>
                <a:spcPts val="750"/>
              </a:spcAft>
              <a:buBlip>
                <a:blip r:embed="rId3"/>
              </a:buBlip>
            </a:pPr>
            <a:r>
              <a:rPr lang="ru-RU" sz="2000" b="1" i="0" dirty="0">
                <a:solidFill>
                  <a:srgbClr val="1DA6B9"/>
                </a:solidFill>
                <a:effectLst/>
                <a:latin typeface="Bookman Old Style" panose="02050604050505020204" pitchFamily="18" charset="0"/>
              </a:rPr>
              <a:t>Скачать </a:t>
            </a:r>
            <a:r>
              <a:rPr lang="ru-RU" sz="2000" b="1" i="0" dirty="0" err="1">
                <a:solidFill>
                  <a:srgbClr val="1DA6B9"/>
                </a:solidFill>
                <a:effectLst/>
                <a:latin typeface="Bookman Old Style" panose="02050604050505020204" pitchFamily="18" charset="0"/>
              </a:rPr>
              <a:t>zip</a:t>
            </a:r>
            <a:r>
              <a:rPr lang="ru-RU" sz="2000" b="1" i="0" dirty="0">
                <a:solidFill>
                  <a:srgbClr val="1DA6B9"/>
                </a:solidFill>
                <a:effectLst/>
                <a:latin typeface="Bookman Old Style" panose="02050604050505020204" pitchFamily="18" charset="0"/>
              </a:rPr>
              <a:t> архив и разархивировать </a:t>
            </a:r>
            <a:r>
              <a:rPr lang="ru-RU" sz="2000" b="1" i="0" dirty="0" err="1">
                <a:solidFill>
                  <a:srgbClr val="1DA6B9"/>
                </a:solidFill>
                <a:effectLst/>
                <a:latin typeface="Bookman Old Style" panose="02050604050505020204" pitchFamily="18" charset="0"/>
              </a:rPr>
              <a:t>егo</a:t>
            </a:r>
            <a:endParaRPr lang="ru-RU" sz="2000" b="1" dirty="0">
              <a:solidFill>
                <a:srgbClr val="1DA6B9"/>
              </a:solidFill>
              <a:latin typeface="Bookman Old Style" panose="020506040505050202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750"/>
              </a:spcAft>
              <a:buBlip>
                <a:blip r:embed="rId3"/>
              </a:buBlip>
            </a:pPr>
            <a:r>
              <a:rPr lang="ru-RU" sz="2000" b="1" i="0" dirty="0">
                <a:solidFill>
                  <a:srgbClr val="1DA6B9"/>
                </a:solidFill>
                <a:effectLst/>
                <a:latin typeface="Bookman Old Style" panose="02050604050505020204" pitchFamily="18" charset="0"/>
              </a:rPr>
              <a:t>Открыть </a:t>
            </a:r>
            <a:r>
              <a:rPr lang="ru-RU" sz="2000" b="1" i="0" dirty="0" err="1">
                <a:solidFill>
                  <a:srgbClr val="1DA6B9"/>
                </a:solidFill>
                <a:effectLst/>
                <a:latin typeface="Bookman Old Style" panose="02050604050505020204" pitchFamily="18" charset="0"/>
              </a:rPr>
              <a:t>eхе</a:t>
            </a:r>
            <a:r>
              <a:rPr lang="ru-RU" sz="2000" b="1" dirty="0">
                <a:solidFill>
                  <a:srgbClr val="1DA6B9"/>
                </a:solidFill>
                <a:latin typeface="Bookman Old Style" panose="02050604050505020204" pitchFamily="18" charset="0"/>
              </a:rPr>
              <a:t> и</a:t>
            </a:r>
            <a:r>
              <a:rPr lang="ru-RU" sz="2000" b="1" i="0" dirty="0">
                <a:solidFill>
                  <a:srgbClr val="1DA6B9"/>
                </a:solidFill>
                <a:effectLst/>
                <a:latin typeface="Bookman Old Style" panose="02050604050505020204" pitchFamily="18" charset="0"/>
              </a:rPr>
              <a:t>ли установить в среде библиотеку </a:t>
            </a:r>
            <a:r>
              <a:rPr lang="ru-RU" sz="2000" b="1" i="0" dirty="0" err="1">
                <a:solidFill>
                  <a:srgbClr val="1DA6B9"/>
                </a:solidFill>
                <a:effectLst/>
                <a:latin typeface="Bookman Old Style" panose="02050604050505020204" pitchFamily="18" charset="0"/>
              </a:rPr>
              <a:t>Pygame</a:t>
            </a:r>
            <a:r>
              <a:rPr lang="ru-RU" sz="2000" b="1" i="0" dirty="0">
                <a:solidFill>
                  <a:srgbClr val="1DA6B9"/>
                </a:solidFill>
                <a:effectLst/>
                <a:latin typeface="Bookman Old Style" panose="02050604050505020204" pitchFamily="18" charset="0"/>
              </a:rPr>
              <a:t> и открыть код в отдельном проекте, добавив все файлы из </a:t>
            </a:r>
            <a:r>
              <a:rPr lang="ru-RU" sz="2000" b="1" i="0" dirty="0" err="1">
                <a:solidFill>
                  <a:srgbClr val="1DA6B9"/>
                </a:solidFill>
                <a:effectLst/>
                <a:latin typeface="Bookman Old Style" panose="02050604050505020204" pitchFamily="18" charset="0"/>
              </a:rPr>
              <a:t>zip</a:t>
            </a:r>
            <a:r>
              <a:rPr lang="ru-RU" sz="2000" b="1" i="0" dirty="0">
                <a:solidFill>
                  <a:srgbClr val="1DA6B9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lang="ru-RU" sz="2000" b="1" dirty="0">
                <a:solidFill>
                  <a:srgbClr val="1DA6B9"/>
                </a:solidFill>
                <a:latin typeface="Bookman Old Style" panose="02050604050505020204" pitchFamily="18" charset="0"/>
              </a:rPr>
              <a:t>а</a:t>
            </a:r>
            <a:r>
              <a:rPr lang="ru-RU" sz="2000" b="1" i="0" dirty="0">
                <a:solidFill>
                  <a:srgbClr val="1DA6B9"/>
                </a:solidFill>
                <a:effectLst/>
                <a:latin typeface="Bookman Old Style" panose="02050604050505020204" pitchFamily="18" charset="0"/>
              </a:rPr>
              <a:t>рхива</a:t>
            </a:r>
          </a:p>
          <a:p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8A0FB26-76D5-D3F9-E3AE-D79699BDE358}"/>
              </a:ext>
            </a:extLst>
          </p:cNvPr>
          <p:cNvSpPr/>
          <p:nvPr/>
        </p:nvSpPr>
        <p:spPr>
          <a:xfrm>
            <a:off x="85060" y="85061"/>
            <a:ext cx="12004159" cy="6666614"/>
          </a:xfrm>
          <a:prstGeom prst="rect">
            <a:avLst/>
          </a:prstGeom>
          <a:noFill/>
          <a:ln w="228600">
            <a:gradFill>
              <a:gsLst>
                <a:gs pos="0">
                  <a:srgbClr val="7030A0"/>
                </a:gs>
                <a:gs pos="67000">
                  <a:srgbClr val="F236A1"/>
                </a:gs>
                <a:gs pos="100000">
                  <a:srgbClr val="FFC000"/>
                </a:gs>
              </a:gsLst>
              <a:lin ang="138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557307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75AB3-AD32-A691-8B0C-401DD29AE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E04838-00BF-280A-8EEB-8EB7714D98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CE69EF8-08DC-A597-4714-C6D15A9E71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CC63DC-6E07-BB67-7F8D-EC754DC6F67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8" b="15592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B8DF1BA-6A9E-253C-5AF3-EB0BE85DA9EA}"/>
              </a:ext>
            </a:extLst>
          </p:cNvPr>
          <p:cNvSpPr/>
          <p:nvPr/>
        </p:nvSpPr>
        <p:spPr>
          <a:xfrm>
            <a:off x="706120" y="492759"/>
            <a:ext cx="10779760" cy="5872480"/>
          </a:xfrm>
          <a:custGeom>
            <a:avLst/>
            <a:gdLst>
              <a:gd name="connsiteX0" fmla="*/ 0 w 10779760"/>
              <a:gd name="connsiteY0" fmla="*/ 0 h 5872480"/>
              <a:gd name="connsiteX1" fmla="*/ 383280 w 10779760"/>
              <a:gd name="connsiteY1" fmla="*/ 0 h 5872480"/>
              <a:gd name="connsiteX2" fmla="*/ 982156 w 10779760"/>
              <a:gd name="connsiteY2" fmla="*/ 0 h 5872480"/>
              <a:gd name="connsiteX3" fmla="*/ 1581031 w 10779760"/>
              <a:gd name="connsiteY3" fmla="*/ 0 h 5872480"/>
              <a:gd name="connsiteX4" fmla="*/ 1856514 w 10779760"/>
              <a:gd name="connsiteY4" fmla="*/ 0 h 5872480"/>
              <a:gd name="connsiteX5" fmla="*/ 2563187 w 10779760"/>
              <a:gd name="connsiteY5" fmla="*/ 0 h 5872480"/>
              <a:gd name="connsiteX6" fmla="*/ 2838670 w 10779760"/>
              <a:gd name="connsiteY6" fmla="*/ 0 h 5872480"/>
              <a:gd name="connsiteX7" fmla="*/ 3437546 w 10779760"/>
              <a:gd name="connsiteY7" fmla="*/ 0 h 5872480"/>
              <a:gd name="connsiteX8" fmla="*/ 4252016 w 10779760"/>
              <a:gd name="connsiteY8" fmla="*/ 0 h 5872480"/>
              <a:gd name="connsiteX9" fmla="*/ 5066487 w 10779760"/>
              <a:gd name="connsiteY9" fmla="*/ 0 h 5872480"/>
              <a:gd name="connsiteX10" fmla="*/ 5773160 w 10779760"/>
              <a:gd name="connsiteY10" fmla="*/ 0 h 5872480"/>
              <a:gd name="connsiteX11" fmla="*/ 6264238 w 10779760"/>
              <a:gd name="connsiteY11" fmla="*/ 0 h 5872480"/>
              <a:gd name="connsiteX12" fmla="*/ 6539721 w 10779760"/>
              <a:gd name="connsiteY12" fmla="*/ 0 h 5872480"/>
              <a:gd name="connsiteX13" fmla="*/ 7030799 w 10779760"/>
              <a:gd name="connsiteY13" fmla="*/ 0 h 5872480"/>
              <a:gd name="connsiteX14" fmla="*/ 7737472 w 10779760"/>
              <a:gd name="connsiteY14" fmla="*/ 0 h 5872480"/>
              <a:gd name="connsiteX15" fmla="*/ 8551943 w 10779760"/>
              <a:gd name="connsiteY15" fmla="*/ 0 h 5872480"/>
              <a:gd name="connsiteX16" fmla="*/ 8827426 w 10779760"/>
              <a:gd name="connsiteY16" fmla="*/ 0 h 5872480"/>
              <a:gd name="connsiteX17" fmla="*/ 9102908 w 10779760"/>
              <a:gd name="connsiteY17" fmla="*/ 0 h 5872480"/>
              <a:gd name="connsiteX18" fmla="*/ 9917379 w 10779760"/>
              <a:gd name="connsiteY18" fmla="*/ 0 h 5872480"/>
              <a:gd name="connsiteX19" fmla="*/ 10192862 w 10779760"/>
              <a:gd name="connsiteY19" fmla="*/ 0 h 5872480"/>
              <a:gd name="connsiteX20" fmla="*/ 10779760 w 10779760"/>
              <a:gd name="connsiteY20" fmla="*/ 0 h 5872480"/>
              <a:gd name="connsiteX21" fmla="*/ 10779760 w 10779760"/>
              <a:gd name="connsiteY21" fmla="*/ 469798 h 5872480"/>
              <a:gd name="connsiteX22" fmla="*/ 10779760 w 10779760"/>
              <a:gd name="connsiteY22" fmla="*/ 880872 h 5872480"/>
              <a:gd name="connsiteX23" fmla="*/ 10779760 w 10779760"/>
              <a:gd name="connsiteY23" fmla="*/ 1585570 h 5872480"/>
              <a:gd name="connsiteX24" fmla="*/ 10779760 w 10779760"/>
              <a:gd name="connsiteY24" fmla="*/ 2290267 h 5872480"/>
              <a:gd name="connsiteX25" fmla="*/ 10779760 w 10779760"/>
              <a:gd name="connsiteY25" fmla="*/ 2701341 h 5872480"/>
              <a:gd name="connsiteX26" fmla="*/ 10779760 w 10779760"/>
              <a:gd name="connsiteY26" fmla="*/ 3288589 h 5872480"/>
              <a:gd name="connsiteX27" fmla="*/ 10779760 w 10779760"/>
              <a:gd name="connsiteY27" fmla="*/ 3817112 h 5872480"/>
              <a:gd name="connsiteX28" fmla="*/ 10779760 w 10779760"/>
              <a:gd name="connsiteY28" fmla="*/ 4345635 h 5872480"/>
              <a:gd name="connsiteX29" fmla="*/ 10779760 w 10779760"/>
              <a:gd name="connsiteY29" fmla="*/ 4874158 h 5872480"/>
              <a:gd name="connsiteX30" fmla="*/ 10779760 w 10779760"/>
              <a:gd name="connsiteY30" fmla="*/ 5285232 h 5872480"/>
              <a:gd name="connsiteX31" fmla="*/ 10779760 w 10779760"/>
              <a:gd name="connsiteY31" fmla="*/ 5872480 h 5872480"/>
              <a:gd name="connsiteX32" fmla="*/ 9965289 w 10779760"/>
              <a:gd name="connsiteY32" fmla="*/ 5872480 h 5872480"/>
              <a:gd name="connsiteX33" fmla="*/ 9366414 w 10779760"/>
              <a:gd name="connsiteY33" fmla="*/ 5872480 h 5872480"/>
              <a:gd name="connsiteX34" fmla="*/ 8551943 w 10779760"/>
              <a:gd name="connsiteY34" fmla="*/ 5872480 h 5872480"/>
              <a:gd name="connsiteX35" fmla="*/ 7737472 w 10779760"/>
              <a:gd name="connsiteY35" fmla="*/ 5872480 h 5872480"/>
              <a:gd name="connsiteX36" fmla="*/ 7354192 w 10779760"/>
              <a:gd name="connsiteY36" fmla="*/ 5872480 h 5872480"/>
              <a:gd name="connsiteX37" fmla="*/ 6863114 w 10779760"/>
              <a:gd name="connsiteY37" fmla="*/ 5872480 h 5872480"/>
              <a:gd name="connsiteX38" fmla="*/ 6264238 w 10779760"/>
              <a:gd name="connsiteY38" fmla="*/ 5872480 h 5872480"/>
              <a:gd name="connsiteX39" fmla="*/ 5665363 w 10779760"/>
              <a:gd name="connsiteY39" fmla="*/ 5872480 h 5872480"/>
              <a:gd name="connsiteX40" fmla="*/ 4958690 w 10779760"/>
              <a:gd name="connsiteY40" fmla="*/ 5872480 h 5872480"/>
              <a:gd name="connsiteX41" fmla="*/ 4575409 w 10779760"/>
              <a:gd name="connsiteY41" fmla="*/ 5872480 h 5872480"/>
              <a:gd name="connsiteX42" fmla="*/ 4192129 w 10779760"/>
              <a:gd name="connsiteY42" fmla="*/ 5872480 h 5872480"/>
              <a:gd name="connsiteX43" fmla="*/ 3377658 w 10779760"/>
              <a:gd name="connsiteY43" fmla="*/ 5872480 h 5872480"/>
              <a:gd name="connsiteX44" fmla="*/ 2563187 w 10779760"/>
              <a:gd name="connsiteY44" fmla="*/ 5872480 h 5872480"/>
              <a:gd name="connsiteX45" fmla="*/ 1964312 w 10779760"/>
              <a:gd name="connsiteY45" fmla="*/ 5872480 h 5872480"/>
              <a:gd name="connsiteX46" fmla="*/ 1688829 w 10779760"/>
              <a:gd name="connsiteY46" fmla="*/ 5872480 h 5872480"/>
              <a:gd name="connsiteX47" fmla="*/ 1413346 w 10779760"/>
              <a:gd name="connsiteY47" fmla="*/ 5872480 h 5872480"/>
              <a:gd name="connsiteX48" fmla="*/ 598876 w 10779760"/>
              <a:gd name="connsiteY48" fmla="*/ 5872480 h 5872480"/>
              <a:gd name="connsiteX49" fmla="*/ 0 w 10779760"/>
              <a:gd name="connsiteY49" fmla="*/ 5872480 h 5872480"/>
              <a:gd name="connsiteX50" fmla="*/ 0 w 10779760"/>
              <a:gd name="connsiteY50" fmla="*/ 5167782 h 5872480"/>
              <a:gd name="connsiteX51" fmla="*/ 0 w 10779760"/>
              <a:gd name="connsiteY51" fmla="*/ 4639259 h 5872480"/>
              <a:gd name="connsiteX52" fmla="*/ 0 w 10779760"/>
              <a:gd name="connsiteY52" fmla="*/ 4228186 h 5872480"/>
              <a:gd name="connsiteX53" fmla="*/ 0 w 10779760"/>
              <a:gd name="connsiteY53" fmla="*/ 3817112 h 5872480"/>
              <a:gd name="connsiteX54" fmla="*/ 0 w 10779760"/>
              <a:gd name="connsiteY54" fmla="*/ 3406038 h 5872480"/>
              <a:gd name="connsiteX55" fmla="*/ 0 w 10779760"/>
              <a:gd name="connsiteY55" fmla="*/ 2994965 h 5872480"/>
              <a:gd name="connsiteX56" fmla="*/ 0 w 10779760"/>
              <a:gd name="connsiteY56" fmla="*/ 2583891 h 5872480"/>
              <a:gd name="connsiteX57" fmla="*/ 0 w 10779760"/>
              <a:gd name="connsiteY57" fmla="*/ 2055368 h 5872480"/>
              <a:gd name="connsiteX58" fmla="*/ 0 w 10779760"/>
              <a:gd name="connsiteY58" fmla="*/ 1644294 h 5872480"/>
              <a:gd name="connsiteX59" fmla="*/ 0 w 10779760"/>
              <a:gd name="connsiteY59" fmla="*/ 939597 h 5872480"/>
              <a:gd name="connsiteX60" fmla="*/ 0 w 10779760"/>
              <a:gd name="connsiteY60" fmla="*/ 528523 h 5872480"/>
              <a:gd name="connsiteX61" fmla="*/ 0 w 10779760"/>
              <a:gd name="connsiteY61" fmla="*/ 0 h 587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0779760" h="5872480" fill="none" extrusionOk="0">
                <a:moveTo>
                  <a:pt x="0" y="0"/>
                </a:moveTo>
                <a:cubicBezTo>
                  <a:pt x="132574" y="-6400"/>
                  <a:pt x="231787" y="30812"/>
                  <a:pt x="383280" y="0"/>
                </a:cubicBezTo>
                <a:cubicBezTo>
                  <a:pt x="534773" y="-30812"/>
                  <a:pt x="743346" y="17313"/>
                  <a:pt x="982156" y="0"/>
                </a:cubicBezTo>
                <a:cubicBezTo>
                  <a:pt x="1220966" y="-17313"/>
                  <a:pt x="1335873" y="58777"/>
                  <a:pt x="1581031" y="0"/>
                </a:cubicBezTo>
                <a:cubicBezTo>
                  <a:pt x="1826190" y="-58777"/>
                  <a:pt x="1740847" y="16215"/>
                  <a:pt x="1856514" y="0"/>
                </a:cubicBezTo>
                <a:cubicBezTo>
                  <a:pt x="1972181" y="-16215"/>
                  <a:pt x="2404092" y="30422"/>
                  <a:pt x="2563187" y="0"/>
                </a:cubicBezTo>
                <a:cubicBezTo>
                  <a:pt x="2722282" y="-30422"/>
                  <a:pt x="2736200" y="32634"/>
                  <a:pt x="2838670" y="0"/>
                </a:cubicBezTo>
                <a:cubicBezTo>
                  <a:pt x="2941140" y="-32634"/>
                  <a:pt x="3212857" y="41724"/>
                  <a:pt x="3437546" y="0"/>
                </a:cubicBezTo>
                <a:cubicBezTo>
                  <a:pt x="3662235" y="-41724"/>
                  <a:pt x="3974767" y="1794"/>
                  <a:pt x="4252016" y="0"/>
                </a:cubicBezTo>
                <a:cubicBezTo>
                  <a:pt x="4529265" y="-1794"/>
                  <a:pt x="4720604" y="964"/>
                  <a:pt x="5066487" y="0"/>
                </a:cubicBezTo>
                <a:cubicBezTo>
                  <a:pt x="5412370" y="-964"/>
                  <a:pt x="5568307" y="11034"/>
                  <a:pt x="5773160" y="0"/>
                </a:cubicBezTo>
                <a:cubicBezTo>
                  <a:pt x="5978013" y="-11034"/>
                  <a:pt x="6159475" y="14348"/>
                  <a:pt x="6264238" y="0"/>
                </a:cubicBezTo>
                <a:cubicBezTo>
                  <a:pt x="6369001" y="-14348"/>
                  <a:pt x="6430189" y="14254"/>
                  <a:pt x="6539721" y="0"/>
                </a:cubicBezTo>
                <a:cubicBezTo>
                  <a:pt x="6649253" y="-14254"/>
                  <a:pt x="6796238" y="51114"/>
                  <a:pt x="7030799" y="0"/>
                </a:cubicBezTo>
                <a:cubicBezTo>
                  <a:pt x="7265360" y="-51114"/>
                  <a:pt x="7392262" y="20686"/>
                  <a:pt x="7737472" y="0"/>
                </a:cubicBezTo>
                <a:cubicBezTo>
                  <a:pt x="8082682" y="-20686"/>
                  <a:pt x="8237492" y="71317"/>
                  <a:pt x="8551943" y="0"/>
                </a:cubicBezTo>
                <a:cubicBezTo>
                  <a:pt x="8866394" y="-71317"/>
                  <a:pt x="8694716" y="10649"/>
                  <a:pt x="8827426" y="0"/>
                </a:cubicBezTo>
                <a:cubicBezTo>
                  <a:pt x="8960136" y="-10649"/>
                  <a:pt x="9047666" y="8938"/>
                  <a:pt x="9102908" y="0"/>
                </a:cubicBezTo>
                <a:cubicBezTo>
                  <a:pt x="9158150" y="-8938"/>
                  <a:pt x="9729458" y="91638"/>
                  <a:pt x="9917379" y="0"/>
                </a:cubicBezTo>
                <a:cubicBezTo>
                  <a:pt x="10105300" y="-91638"/>
                  <a:pt x="10093430" y="9103"/>
                  <a:pt x="10192862" y="0"/>
                </a:cubicBezTo>
                <a:cubicBezTo>
                  <a:pt x="10292294" y="-9103"/>
                  <a:pt x="10571478" y="10771"/>
                  <a:pt x="10779760" y="0"/>
                </a:cubicBezTo>
                <a:cubicBezTo>
                  <a:pt x="10808890" y="164520"/>
                  <a:pt x="10767459" y="280149"/>
                  <a:pt x="10779760" y="469798"/>
                </a:cubicBezTo>
                <a:cubicBezTo>
                  <a:pt x="10792061" y="659447"/>
                  <a:pt x="10779465" y="734056"/>
                  <a:pt x="10779760" y="880872"/>
                </a:cubicBezTo>
                <a:cubicBezTo>
                  <a:pt x="10780055" y="1027688"/>
                  <a:pt x="10715574" y="1392217"/>
                  <a:pt x="10779760" y="1585570"/>
                </a:cubicBezTo>
                <a:cubicBezTo>
                  <a:pt x="10843946" y="1778923"/>
                  <a:pt x="10773310" y="2051189"/>
                  <a:pt x="10779760" y="2290267"/>
                </a:cubicBezTo>
                <a:cubicBezTo>
                  <a:pt x="10786210" y="2529345"/>
                  <a:pt x="10753655" y="2556353"/>
                  <a:pt x="10779760" y="2701341"/>
                </a:cubicBezTo>
                <a:cubicBezTo>
                  <a:pt x="10805865" y="2846329"/>
                  <a:pt x="10734450" y="3108605"/>
                  <a:pt x="10779760" y="3288589"/>
                </a:cubicBezTo>
                <a:cubicBezTo>
                  <a:pt x="10825070" y="3468573"/>
                  <a:pt x="10726239" y="3574012"/>
                  <a:pt x="10779760" y="3817112"/>
                </a:cubicBezTo>
                <a:cubicBezTo>
                  <a:pt x="10833281" y="4060212"/>
                  <a:pt x="10755241" y="4148340"/>
                  <a:pt x="10779760" y="4345635"/>
                </a:cubicBezTo>
                <a:cubicBezTo>
                  <a:pt x="10804279" y="4542930"/>
                  <a:pt x="10775790" y="4718281"/>
                  <a:pt x="10779760" y="4874158"/>
                </a:cubicBezTo>
                <a:cubicBezTo>
                  <a:pt x="10783730" y="5030035"/>
                  <a:pt x="10737917" y="5188929"/>
                  <a:pt x="10779760" y="5285232"/>
                </a:cubicBezTo>
                <a:cubicBezTo>
                  <a:pt x="10821603" y="5381535"/>
                  <a:pt x="10748880" y="5614387"/>
                  <a:pt x="10779760" y="5872480"/>
                </a:cubicBezTo>
                <a:cubicBezTo>
                  <a:pt x="10558016" y="5928432"/>
                  <a:pt x="10275959" y="5786800"/>
                  <a:pt x="9965289" y="5872480"/>
                </a:cubicBezTo>
                <a:cubicBezTo>
                  <a:pt x="9654619" y="5958160"/>
                  <a:pt x="9639439" y="5856726"/>
                  <a:pt x="9366414" y="5872480"/>
                </a:cubicBezTo>
                <a:cubicBezTo>
                  <a:pt x="9093389" y="5888234"/>
                  <a:pt x="8753056" y="5783752"/>
                  <a:pt x="8551943" y="5872480"/>
                </a:cubicBezTo>
                <a:cubicBezTo>
                  <a:pt x="8350830" y="5961208"/>
                  <a:pt x="7920970" y="5801684"/>
                  <a:pt x="7737472" y="5872480"/>
                </a:cubicBezTo>
                <a:cubicBezTo>
                  <a:pt x="7553974" y="5943276"/>
                  <a:pt x="7512293" y="5828789"/>
                  <a:pt x="7354192" y="5872480"/>
                </a:cubicBezTo>
                <a:cubicBezTo>
                  <a:pt x="7196091" y="5916171"/>
                  <a:pt x="7022933" y="5813719"/>
                  <a:pt x="6863114" y="5872480"/>
                </a:cubicBezTo>
                <a:cubicBezTo>
                  <a:pt x="6703295" y="5931241"/>
                  <a:pt x="6478612" y="5860741"/>
                  <a:pt x="6264238" y="5872480"/>
                </a:cubicBezTo>
                <a:cubicBezTo>
                  <a:pt x="6049864" y="5884219"/>
                  <a:pt x="5959402" y="5827649"/>
                  <a:pt x="5665363" y="5872480"/>
                </a:cubicBezTo>
                <a:cubicBezTo>
                  <a:pt x="5371324" y="5917311"/>
                  <a:pt x="5162156" y="5865572"/>
                  <a:pt x="4958690" y="5872480"/>
                </a:cubicBezTo>
                <a:cubicBezTo>
                  <a:pt x="4755224" y="5879388"/>
                  <a:pt x="4695834" y="5833714"/>
                  <a:pt x="4575409" y="5872480"/>
                </a:cubicBezTo>
                <a:cubicBezTo>
                  <a:pt x="4454984" y="5911246"/>
                  <a:pt x="4309651" y="5869563"/>
                  <a:pt x="4192129" y="5872480"/>
                </a:cubicBezTo>
                <a:cubicBezTo>
                  <a:pt x="4074607" y="5875397"/>
                  <a:pt x="3614381" y="5821036"/>
                  <a:pt x="3377658" y="5872480"/>
                </a:cubicBezTo>
                <a:cubicBezTo>
                  <a:pt x="3140935" y="5923924"/>
                  <a:pt x="2792218" y="5859107"/>
                  <a:pt x="2563187" y="5872480"/>
                </a:cubicBezTo>
                <a:cubicBezTo>
                  <a:pt x="2334156" y="5885853"/>
                  <a:pt x="2236489" y="5837324"/>
                  <a:pt x="1964312" y="5872480"/>
                </a:cubicBezTo>
                <a:cubicBezTo>
                  <a:pt x="1692136" y="5907636"/>
                  <a:pt x="1747923" y="5850549"/>
                  <a:pt x="1688829" y="5872480"/>
                </a:cubicBezTo>
                <a:cubicBezTo>
                  <a:pt x="1629735" y="5894411"/>
                  <a:pt x="1482007" y="5871034"/>
                  <a:pt x="1413346" y="5872480"/>
                </a:cubicBezTo>
                <a:cubicBezTo>
                  <a:pt x="1344685" y="5873926"/>
                  <a:pt x="846466" y="5831990"/>
                  <a:pt x="598876" y="5872480"/>
                </a:cubicBezTo>
                <a:cubicBezTo>
                  <a:pt x="351286" y="5912970"/>
                  <a:pt x="238508" y="5804016"/>
                  <a:pt x="0" y="5872480"/>
                </a:cubicBezTo>
                <a:cubicBezTo>
                  <a:pt x="-33526" y="5543162"/>
                  <a:pt x="2090" y="5354240"/>
                  <a:pt x="0" y="5167782"/>
                </a:cubicBezTo>
                <a:cubicBezTo>
                  <a:pt x="-2090" y="4981324"/>
                  <a:pt x="48982" y="4862749"/>
                  <a:pt x="0" y="4639259"/>
                </a:cubicBezTo>
                <a:cubicBezTo>
                  <a:pt x="-48982" y="4415769"/>
                  <a:pt x="2081" y="4399959"/>
                  <a:pt x="0" y="4228186"/>
                </a:cubicBezTo>
                <a:cubicBezTo>
                  <a:pt x="-2081" y="4056413"/>
                  <a:pt x="44978" y="3938782"/>
                  <a:pt x="0" y="3817112"/>
                </a:cubicBezTo>
                <a:cubicBezTo>
                  <a:pt x="-44978" y="3695442"/>
                  <a:pt x="7754" y="3531456"/>
                  <a:pt x="0" y="3406038"/>
                </a:cubicBezTo>
                <a:cubicBezTo>
                  <a:pt x="-7754" y="3280620"/>
                  <a:pt x="18972" y="3126378"/>
                  <a:pt x="0" y="2994965"/>
                </a:cubicBezTo>
                <a:cubicBezTo>
                  <a:pt x="-18972" y="2863552"/>
                  <a:pt x="43045" y="2695308"/>
                  <a:pt x="0" y="2583891"/>
                </a:cubicBezTo>
                <a:cubicBezTo>
                  <a:pt x="-43045" y="2472474"/>
                  <a:pt x="21436" y="2176286"/>
                  <a:pt x="0" y="2055368"/>
                </a:cubicBezTo>
                <a:cubicBezTo>
                  <a:pt x="-21436" y="1934450"/>
                  <a:pt x="27784" y="1731611"/>
                  <a:pt x="0" y="1644294"/>
                </a:cubicBezTo>
                <a:cubicBezTo>
                  <a:pt x="-27784" y="1556977"/>
                  <a:pt x="27000" y="1208464"/>
                  <a:pt x="0" y="939597"/>
                </a:cubicBezTo>
                <a:cubicBezTo>
                  <a:pt x="-27000" y="670730"/>
                  <a:pt x="33042" y="639986"/>
                  <a:pt x="0" y="528523"/>
                </a:cubicBezTo>
                <a:cubicBezTo>
                  <a:pt x="-33042" y="417060"/>
                  <a:pt x="52151" y="137134"/>
                  <a:pt x="0" y="0"/>
                </a:cubicBezTo>
                <a:close/>
              </a:path>
              <a:path w="10779760" h="5872480" stroke="0" extrusionOk="0">
                <a:moveTo>
                  <a:pt x="0" y="0"/>
                </a:moveTo>
                <a:cubicBezTo>
                  <a:pt x="156517" y="-22032"/>
                  <a:pt x="380341" y="25320"/>
                  <a:pt x="491078" y="0"/>
                </a:cubicBezTo>
                <a:cubicBezTo>
                  <a:pt x="601815" y="-25320"/>
                  <a:pt x="699301" y="5901"/>
                  <a:pt x="766561" y="0"/>
                </a:cubicBezTo>
                <a:cubicBezTo>
                  <a:pt x="833821" y="-5901"/>
                  <a:pt x="1330908" y="86567"/>
                  <a:pt x="1581031" y="0"/>
                </a:cubicBezTo>
                <a:cubicBezTo>
                  <a:pt x="1831154" y="-86567"/>
                  <a:pt x="1833293" y="23599"/>
                  <a:pt x="2072109" y="0"/>
                </a:cubicBezTo>
                <a:cubicBezTo>
                  <a:pt x="2310925" y="-23599"/>
                  <a:pt x="2442427" y="45815"/>
                  <a:pt x="2563187" y="0"/>
                </a:cubicBezTo>
                <a:cubicBezTo>
                  <a:pt x="2683947" y="-45815"/>
                  <a:pt x="2972346" y="53207"/>
                  <a:pt x="3377658" y="0"/>
                </a:cubicBezTo>
                <a:cubicBezTo>
                  <a:pt x="3782970" y="-53207"/>
                  <a:pt x="3603974" y="36344"/>
                  <a:pt x="3760938" y="0"/>
                </a:cubicBezTo>
                <a:cubicBezTo>
                  <a:pt x="3917902" y="-36344"/>
                  <a:pt x="4173063" y="40617"/>
                  <a:pt x="4575409" y="0"/>
                </a:cubicBezTo>
                <a:cubicBezTo>
                  <a:pt x="4977755" y="-40617"/>
                  <a:pt x="4989246" y="83505"/>
                  <a:pt x="5389880" y="0"/>
                </a:cubicBezTo>
                <a:cubicBezTo>
                  <a:pt x="5790514" y="-83505"/>
                  <a:pt x="5867944" y="42691"/>
                  <a:pt x="5988756" y="0"/>
                </a:cubicBezTo>
                <a:cubicBezTo>
                  <a:pt x="6109568" y="-42691"/>
                  <a:pt x="6485032" y="49168"/>
                  <a:pt x="6803226" y="0"/>
                </a:cubicBezTo>
                <a:cubicBezTo>
                  <a:pt x="7121420" y="-49168"/>
                  <a:pt x="7168546" y="21626"/>
                  <a:pt x="7294304" y="0"/>
                </a:cubicBezTo>
                <a:cubicBezTo>
                  <a:pt x="7420062" y="-21626"/>
                  <a:pt x="7642333" y="49829"/>
                  <a:pt x="7785382" y="0"/>
                </a:cubicBezTo>
                <a:cubicBezTo>
                  <a:pt x="7928431" y="-49829"/>
                  <a:pt x="8145725" y="63609"/>
                  <a:pt x="8492055" y="0"/>
                </a:cubicBezTo>
                <a:cubicBezTo>
                  <a:pt x="8838385" y="-63609"/>
                  <a:pt x="8834569" y="14267"/>
                  <a:pt x="8983133" y="0"/>
                </a:cubicBezTo>
                <a:cubicBezTo>
                  <a:pt x="9131697" y="-14267"/>
                  <a:pt x="9593375" y="20400"/>
                  <a:pt x="9797604" y="0"/>
                </a:cubicBezTo>
                <a:cubicBezTo>
                  <a:pt x="10001833" y="-20400"/>
                  <a:pt x="10308456" y="111297"/>
                  <a:pt x="10779760" y="0"/>
                </a:cubicBezTo>
                <a:cubicBezTo>
                  <a:pt x="10844349" y="250165"/>
                  <a:pt x="10770095" y="407773"/>
                  <a:pt x="10779760" y="587248"/>
                </a:cubicBezTo>
                <a:cubicBezTo>
                  <a:pt x="10789425" y="766723"/>
                  <a:pt x="10755107" y="990399"/>
                  <a:pt x="10779760" y="1233221"/>
                </a:cubicBezTo>
                <a:cubicBezTo>
                  <a:pt x="10804413" y="1476043"/>
                  <a:pt x="10732641" y="1539982"/>
                  <a:pt x="10779760" y="1644294"/>
                </a:cubicBezTo>
                <a:cubicBezTo>
                  <a:pt x="10826879" y="1748606"/>
                  <a:pt x="10734018" y="1896029"/>
                  <a:pt x="10779760" y="2114093"/>
                </a:cubicBezTo>
                <a:cubicBezTo>
                  <a:pt x="10825502" y="2332157"/>
                  <a:pt x="10753582" y="2504133"/>
                  <a:pt x="10779760" y="2760066"/>
                </a:cubicBezTo>
                <a:cubicBezTo>
                  <a:pt x="10805938" y="3015999"/>
                  <a:pt x="10763839" y="3132244"/>
                  <a:pt x="10779760" y="3288589"/>
                </a:cubicBezTo>
                <a:cubicBezTo>
                  <a:pt x="10795681" y="3444934"/>
                  <a:pt x="10725254" y="3551138"/>
                  <a:pt x="10779760" y="3758387"/>
                </a:cubicBezTo>
                <a:cubicBezTo>
                  <a:pt x="10834266" y="3965636"/>
                  <a:pt x="10769219" y="4186145"/>
                  <a:pt x="10779760" y="4404360"/>
                </a:cubicBezTo>
                <a:cubicBezTo>
                  <a:pt x="10790301" y="4622575"/>
                  <a:pt x="10746448" y="4718080"/>
                  <a:pt x="10779760" y="4991608"/>
                </a:cubicBezTo>
                <a:cubicBezTo>
                  <a:pt x="10813072" y="5265136"/>
                  <a:pt x="10756738" y="5529428"/>
                  <a:pt x="10779760" y="5872480"/>
                </a:cubicBezTo>
                <a:cubicBezTo>
                  <a:pt x="10595604" y="5885705"/>
                  <a:pt x="10186557" y="5871773"/>
                  <a:pt x="9965289" y="5872480"/>
                </a:cubicBezTo>
                <a:cubicBezTo>
                  <a:pt x="9744021" y="5873187"/>
                  <a:pt x="9445202" y="5795574"/>
                  <a:pt x="9258616" y="5872480"/>
                </a:cubicBezTo>
                <a:cubicBezTo>
                  <a:pt x="9072030" y="5949386"/>
                  <a:pt x="9007545" y="5860390"/>
                  <a:pt x="8875336" y="5872480"/>
                </a:cubicBezTo>
                <a:cubicBezTo>
                  <a:pt x="8743127" y="5884570"/>
                  <a:pt x="8343581" y="5804020"/>
                  <a:pt x="8168663" y="5872480"/>
                </a:cubicBezTo>
                <a:cubicBezTo>
                  <a:pt x="7993745" y="5940940"/>
                  <a:pt x="8020676" y="5871532"/>
                  <a:pt x="7893180" y="5872480"/>
                </a:cubicBezTo>
                <a:cubicBezTo>
                  <a:pt x="7765684" y="5873428"/>
                  <a:pt x="7355849" y="5849794"/>
                  <a:pt x="7186507" y="5872480"/>
                </a:cubicBezTo>
                <a:cubicBezTo>
                  <a:pt x="7017165" y="5895166"/>
                  <a:pt x="6923382" y="5869003"/>
                  <a:pt x="6803226" y="5872480"/>
                </a:cubicBezTo>
                <a:cubicBezTo>
                  <a:pt x="6683070" y="5875957"/>
                  <a:pt x="6591027" y="5864388"/>
                  <a:pt x="6527744" y="5872480"/>
                </a:cubicBezTo>
                <a:cubicBezTo>
                  <a:pt x="6464461" y="5880572"/>
                  <a:pt x="6291143" y="5869077"/>
                  <a:pt x="6144463" y="5872480"/>
                </a:cubicBezTo>
                <a:cubicBezTo>
                  <a:pt x="5997783" y="5875883"/>
                  <a:pt x="5625000" y="5793386"/>
                  <a:pt x="5437790" y="5872480"/>
                </a:cubicBezTo>
                <a:cubicBezTo>
                  <a:pt x="5250580" y="5951574"/>
                  <a:pt x="5144274" y="5841967"/>
                  <a:pt x="5054510" y="5872480"/>
                </a:cubicBezTo>
                <a:cubicBezTo>
                  <a:pt x="4964746" y="5902993"/>
                  <a:pt x="4916400" y="5842336"/>
                  <a:pt x="4779027" y="5872480"/>
                </a:cubicBezTo>
                <a:cubicBezTo>
                  <a:pt x="4641654" y="5902624"/>
                  <a:pt x="4568707" y="5862324"/>
                  <a:pt x="4395747" y="5872480"/>
                </a:cubicBezTo>
                <a:cubicBezTo>
                  <a:pt x="4222787" y="5882636"/>
                  <a:pt x="4096172" y="5860729"/>
                  <a:pt x="3904669" y="5872480"/>
                </a:cubicBezTo>
                <a:cubicBezTo>
                  <a:pt x="3713166" y="5884231"/>
                  <a:pt x="3427277" y="5851134"/>
                  <a:pt x="3305793" y="5872480"/>
                </a:cubicBezTo>
                <a:cubicBezTo>
                  <a:pt x="3184309" y="5893826"/>
                  <a:pt x="3015875" y="5870735"/>
                  <a:pt x="2922513" y="5872480"/>
                </a:cubicBezTo>
                <a:cubicBezTo>
                  <a:pt x="2829151" y="5874225"/>
                  <a:pt x="2377948" y="5811395"/>
                  <a:pt x="2108042" y="5872480"/>
                </a:cubicBezTo>
                <a:cubicBezTo>
                  <a:pt x="1838136" y="5933565"/>
                  <a:pt x="1633133" y="5840109"/>
                  <a:pt x="1509166" y="5872480"/>
                </a:cubicBezTo>
                <a:cubicBezTo>
                  <a:pt x="1385199" y="5904851"/>
                  <a:pt x="988225" y="5816053"/>
                  <a:pt x="694696" y="5872480"/>
                </a:cubicBezTo>
                <a:cubicBezTo>
                  <a:pt x="401167" y="5928907"/>
                  <a:pt x="206833" y="5862165"/>
                  <a:pt x="0" y="5872480"/>
                </a:cubicBezTo>
                <a:cubicBezTo>
                  <a:pt x="-48756" y="5628613"/>
                  <a:pt x="12436" y="5594889"/>
                  <a:pt x="0" y="5343957"/>
                </a:cubicBezTo>
                <a:cubicBezTo>
                  <a:pt x="-12436" y="5093025"/>
                  <a:pt x="54824" y="4925490"/>
                  <a:pt x="0" y="4815434"/>
                </a:cubicBezTo>
                <a:cubicBezTo>
                  <a:pt x="-54824" y="4705378"/>
                  <a:pt x="63330" y="4366033"/>
                  <a:pt x="0" y="4169461"/>
                </a:cubicBezTo>
                <a:cubicBezTo>
                  <a:pt x="-63330" y="3972889"/>
                  <a:pt x="36815" y="3790363"/>
                  <a:pt x="0" y="3582213"/>
                </a:cubicBezTo>
                <a:cubicBezTo>
                  <a:pt x="-36815" y="3374063"/>
                  <a:pt x="23336" y="3208114"/>
                  <a:pt x="0" y="2877515"/>
                </a:cubicBezTo>
                <a:cubicBezTo>
                  <a:pt x="-23336" y="2546916"/>
                  <a:pt x="29436" y="2499061"/>
                  <a:pt x="0" y="2172818"/>
                </a:cubicBezTo>
                <a:cubicBezTo>
                  <a:pt x="-29436" y="1846575"/>
                  <a:pt x="23779" y="1664785"/>
                  <a:pt x="0" y="1526845"/>
                </a:cubicBezTo>
                <a:cubicBezTo>
                  <a:pt x="-23779" y="1388905"/>
                  <a:pt x="67934" y="1059037"/>
                  <a:pt x="0" y="880872"/>
                </a:cubicBezTo>
                <a:cubicBezTo>
                  <a:pt x="-67934" y="702707"/>
                  <a:pt x="33459" y="393289"/>
                  <a:pt x="0" y="0"/>
                </a:cubicBezTo>
                <a:close/>
              </a:path>
            </a:pathLst>
          </a:custGeom>
          <a:solidFill>
            <a:srgbClr val="CCFFFF">
              <a:alpha val="75000"/>
            </a:srgb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14A50-9FA7-42B1-21F5-428B53CDF4B2}"/>
              </a:ext>
            </a:extLst>
          </p:cNvPr>
          <p:cNvSpPr txBox="1"/>
          <p:nvPr/>
        </p:nvSpPr>
        <p:spPr>
          <a:xfrm>
            <a:off x="1264920" y="706993"/>
            <a:ext cx="9916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rgbClr val="1DA6B9"/>
                </a:solidFill>
                <a:effectLst>
                  <a:glow rad="1054100">
                    <a:schemeClr val="bg1">
                      <a:alpha val="54000"/>
                    </a:schemeClr>
                  </a:glow>
                </a:effectLst>
                <a:latin typeface="Bookman Old Style" panose="02050604050505020204" pitchFamily="18" charset="0"/>
                <a:ea typeface="Gadugi" panose="020B0502040204020203" pitchFamily="34" charset="0"/>
              </a:rPr>
              <a:t>Основное окно игры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A8042C-AEC2-407D-09DE-4AEB8F56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97" y="1573834"/>
            <a:ext cx="5465445" cy="42313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29DB8B-F0F7-1B2B-82EB-0162024D9D85}"/>
              </a:ext>
            </a:extLst>
          </p:cNvPr>
          <p:cNvSpPr txBox="1"/>
          <p:nvPr/>
        </p:nvSpPr>
        <p:spPr>
          <a:xfrm>
            <a:off x="7064057" y="1600200"/>
            <a:ext cx="4012883" cy="4165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750"/>
              </a:spcBef>
            </a:pPr>
            <a:r>
              <a:rPr lang="ru-RU" sz="2000" b="1" i="0" dirty="0">
                <a:solidFill>
                  <a:srgbClr val="1DA6B9"/>
                </a:solidFill>
                <a:effectLst/>
                <a:latin typeface="Bookman Old Style" panose="02050604050505020204" pitchFamily="18" charset="0"/>
              </a:rPr>
              <a:t>Работа игры: вверх летят мыльные пузыри с примерами, которые надо решить</a:t>
            </a:r>
          </a:p>
          <a:p>
            <a:pPr algn="l">
              <a:lnSpc>
                <a:spcPct val="150000"/>
              </a:lnSpc>
              <a:spcBef>
                <a:spcPts val="750"/>
              </a:spcBef>
            </a:pPr>
            <a:r>
              <a:rPr lang="ru-RU" sz="2000" b="1" dirty="0">
                <a:solidFill>
                  <a:srgbClr val="1DA6B9"/>
                </a:solidFill>
                <a:latin typeface="Bookman Old Style" panose="02050604050505020204" pitchFamily="18" charset="0"/>
              </a:rPr>
              <a:t>З</a:t>
            </a:r>
            <a:r>
              <a:rPr lang="ru-RU" sz="2000" b="1" i="0" dirty="0">
                <a:solidFill>
                  <a:srgbClr val="1DA6B9"/>
                </a:solidFill>
                <a:effectLst/>
                <a:latin typeface="Bookman Old Style" panose="02050604050505020204" pitchFamily="18" charset="0"/>
              </a:rPr>
              <a:t>адача игрока: правильно ввести ответ, после чего мыльный пузырь лопается и прибавляются баллы</a:t>
            </a:r>
          </a:p>
          <a:p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9CA93AD-2A9B-8F0A-C0E8-34A0A7EF0541}"/>
              </a:ext>
            </a:extLst>
          </p:cNvPr>
          <p:cNvSpPr/>
          <p:nvPr/>
        </p:nvSpPr>
        <p:spPr>
          <a:xfrm>
            <a:off x="85060" y="85061"/>
            <a:ext cx="12004159" cy="6666614"/>
          </a:xfrm>
          <a:prstGeom prst="rect">
            <a:avLst/>
          </a:prstGeom>
          <a:noFill/>
          <a:ln w="228600">
            <a:gradFill>
              <a:gsLst>
                <a:gs pos="0">
                  <a:srgbClr val="7030A0"/>
                </a:gs>
                <a:gs pos="67000">
                  <a:srgbClr val="F236A1"/>
                </a:gs>
                <a:gs pos="100000">
                  <a:srgbClr val="FFC000"/>
                </a:gs>
              </a:gsLst>
              <a:lin ang="138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37690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3777A-C3A3-6D95-04B8-3232A84F2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EA52F7-0DC2-147B-66E0-42C774FE76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481B5F3-2F9E-6740-98B9-2503C44E8F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AEC08B-0EC4-AEFE-8F11-703A3EEEE59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8" b="15592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A83D3EB-7D13-9951-AC2D-2AFFC763B880}"/>
              </a:ext>
            </a:extLst>
          </p:cNvPr>
          <p:cNvSpPr/>
          <p:nvPr/>
        </p:nvSpPr>
        <p:spPr>
          <a:xfrm>
            <a:off x="706120" y="492759"/>
            <a:ext cx="10779760" cy="5872480"/>
          </a:xfrm>
          <a:custGeom>
            <a:avLst/>
            <a:gdLst>
              <a:gd name="connsiteX0" fmla="*/ 0 w 10779760"/>
              <a:gd name="connsiteY0" fmla="*/ 0 h 5872480"/>
              <a:gd name="connsiteX1" fmla="*/ 383280 w 10779760"/>
              <a:gd name="connsiteY1" fmla="*/ 0 h 5872480"/>
              <a:gd name="connsiteX2" fmla="*/ 982156 w 10779760"/>
              <a:gd name="connsiteY2" fmla="*/ 0 h 5872480"/>
              <a:gd name="connsiteX3" fmla="*/ 1581031 w 10779760"/>
              <a:gd name="connsiteY3" fmla="*/ 0 h 5872480"/>
              <a:gd name="connsiteX4" fmla="*/ 1856514 w 10779760"/>
              <a:gd name="connsiteY4" fmla="*/ 0 h 5872480"/>
              <a:gd name="connsiteX5" fmla="*/ 2563187 w 10779760"/>
              <a:gd name="connsiteY5" fmla="*/ 0 h 5872480"/>
              <a:gd name="connsiteX6" fmla="*/ 2838670 w 10779760"/>
              <a:gd name="connsiteY6" fmla="*/ 0 h 5872480"/>
              <a:gd name="connsiteX7" fmla="*/ 3437546 w 10779760"/>
              <a:gd name="connsiteY7" fmla="*/ 0 h 5872480"/>
              <a:gd name="connsiteX8" fmla="*/ 4252016 w 10779760"/>
              <a:gd name="connsiteY8" fmla="*/ 0 h 5872480"/>
              <a:gd name="connsiteX9" fmla="*/ 5066487 w 10779760"/>
              <a:gd name="connsiteY9" fmla="*/ 0 h 5872480"/>
              <a:gd name="connsiteX10" fmla="*/ 5773160 w 10779760"/>
              <a:gd name="connsiteY10" fmla="*/ 0 h 5872480"/>
              <a:gd name="connsiteX11" fmla="*/ 6264238 w 10779760"/>
              <a:gd name="connsiteY11" fmla="*/ 0 h 5872480"/>
              <a:gd name="connsiteX12" fmla="*/ 6539721 w 10779760"/>
              <a:gd name="connsiteY12" fmla="*/ 0 h 5872480"/>
              <a:gd name="connsiteX13" fmla="*/ 7030799 w 10779760"/>
              <a:gd name="connsiteY13" fmla="*/ 0 h 5872480"/>
              <a:gd name="connsiteX14" fmla="*/ 7737472 w 10779760"/>
              <a:gd name="connsiteY14" fmla="*/ 0 h 5872480"/>
              <a:gd name="connsiteX15" fmla="*/ 8551943 w 10779760"/>
              <a:gd name="connsiteY15" fmla="*/ 0 h 5872480"/>
              <a:gd name="connsiteX16" fmla="*/ 8827426 w 10779760"/>
              <a:gd name="connsiteY16" fmla="*/ 0 h 5872480"/>
              <a:gd name="connsiteX17" fmla="*/ 9102908 w 10779760"/>
              <a:gd name="connsiteY17" fmla="*/ 0 h 5872480"/>
              <a:gd name="connsiteX18" fmla="*/ 9917379 w 10779760"/>
              <a:gd name="connsiteY18" fmla="*/ 0 h 5872480"/>
              <a:gd name="connsiteX19" fmla="*/ 10192862 w 10779760"/>
              <a:gd name="connsiteY19" fmla="*/ 0 h 5872480"/>
              <a:gd name="connsiteX20" fmla="*/ 10779760 w 10779760"/>
              <a:gd name="connsiteY20" fmla="*/ 0 h 5872480"/>
              <a:gd name="connsiteX21" fmla="*/ 10779760 w 10779760"/>
              <a:gd name="connsiteY21" fmla="*/ 469798 h 5872480"/>
              <a:gd name="connsiteX22" fmla="*/ 10779760 w 10779760"/>
              <a:gd name="connsiteY22" fmla="*/ 880872 h 5872480"/>
              <a:gd name="connsiteX23" fmla="*/ 10779760 w 10779760"/>
              <a:gd name="connsiteY23" fmla="*/ 1585570 h 5872480"/>
              <a:gd name="connsiteX24" fmla="*/ 10779760 w 10779760"/>
              <a:gd name="connsiteY24" fmla="*/ 2290267 h 5872480"/>
              <a:gd name="connsiteX25" fmla="*/ 10779760 w 10779760"/>
              <a:gd name="connsiteY25" fmla="*/ 2701341 h 5872480"/>
              <a:gd name="connsiteX26" fmla="*/ 10779760 w 10779760"/>
              <a:gd name="connsiteY26" fmla="*/ 3288589 h 5872480"/>
              <a:gd name="connsiteX27" fmla="*/ 10779760 w 10779760"/>
              <a:gd name="connsiteY27" fmla="*/ 3817112 h 5872480"/>
              <a:gd name="connsiteX28" fmla="*/ 10779760 w 10779760"/>
              <a:gd name="connsiteY28" fmla="*/ 4345635 h 5872480"/>
              <a:gd name="connsiteX29" fmla="*/ 10779760 w 10779760"/>
              <a:gd name="connsiteY29" fmla="*/ 4874158 h 5872480"/>
              <a:gd name="connsiteX30" fmla="*/ 10779760 w 10779760"/>
              <a:gd name="connsiteY30" fmla="*/ 5285232 h 5872480"/>
              <a:gd name="connsiteX31" fmla="*/ 10779760 w 10779760"/>
              <a:gd name="connsiteY31" fmla="*/ 5872480 h 5872480"/>
              <a:gd name="connsiteX32" fmla="*/ 9965289 w 10779760"/>
              <a:gd name="connsiteY32" fmla="*/ 5872480 h 5872480"/>
              <a:gd name="connsiteX33" fmla="*/ 9366414 w 10779760"/>
              <a:gd name="connsiteY33" fmla="*/ 5872480 h 5872480"/>
              <a:gd name="connsiteX34" fmla="*/ 8551943 w 10779760"/>
              <a:gd name="connsiteY34" fmla="*/ 5872480 h 5872480"/>
              <a:gd name="connsiteX35" fmla="*/ 7737472 w 10779760"/>
              <a:gd name="connsiteY35" fmla="*/ 5872480 h 5872480"/>
              <a:gd name="connsiteX36" fmla="*/ 7354192 w 10779760"/>
              <a:gd name="connsiteY36" fmla="*/ 5872480 h 5872480"/>
              <a:gd name="connsiteX37" fmla="*/ 6863114 w 10779760"/>
              <a:gd name="connsiteY37" fmla="*/ 5872480 h 5872480"/>
              <a:gd name="connsiteX38" fmla="*/ 6264238 w 10779760"/>
              <a:gd name="connsiteY38" fmla="*/ 5872480 h 5872480"/>
              <a:gd name="connsiteX39" fmla="*/ 5665363 w 10779760"/>
              <a:gd name="connsiteY39" fmla="*/ 5872480 h 5872480"/>
              <a:gd name="connsiteX40" fmla="*/ 4958690 w 10779760"/>
              <a:gd name="connsiteY40" fmla="*/ 5872480 h 5872480"/>
              <a:gd name="connsiteX41" fmla="*/ 4575409 w 10779760"/>
              <a:gd name="connsiteY41" fmla="*/ 5872480 h 5872480"/>
              <a:gd name="connsiteX42" fmla="*/ 4192129 w 10779760"/>
              <a:gd name="connsiteY42" fmla="*/ 5872480 h 5872480"/>
              <a:gd name="connsiteX43" fmla="*/ 3377658 w 10779760"/>
              <a:gd name="connsiteY43" fmla="*/ 5872480 h 5872480"/>
              <a:gd name="connsiteX44" fmla="*/ 2563187 w 10779760"/>
              <a:gd name="connsiteY44" fmla="*/ 5872480 h 5872480"/>
              <a:gd name="connsiteX45" fmla="*/ 1964312 w 10779760"/>
              <a:gd name="connsiteY45" fmla="*/ 5872480 h 5872480"/>
              <a:gd name="connsiteX46" fmla="*/ 1688829 w 10779760"/>
              <a:gd name="connsiteY46" fmla="*/ 5872480 h 5872480"/>
              <a:gd name="connsiteX47" fmla="*/ 1413346 w 10779760"/>
              <a:gd name="connsiteY47" fmla="*/ 5872480 h 5872480"/>
              <a:gd name="connsiteX48" fmla="*/ 598876 w 10779760"/>
              <a:gd name="connsiteY48" fmla="*/ 5872480 h 5872480"/>
              <a:gd name="connsiteX49" fmla="*/ 0 w 10779760"/>
              <a:gd name="connsiteY49" fmla="*/ 5872480 h 5872480"/>
              <a:gd name="connsiteX50" fmla="*/ 0 w 10779760"/>
              <a:gd name="connsiteY50" fmla="*/ 5167782 h 5872480"/>
              <a:gd name="connsiteX51" fmla="*/ 0 w 10779760"/>
              <a:gd name="connsiteY51" fmla="*/ 4639259 h 5872480"/>
              <a:gd name="connsiteX52" fmla="*/ 0 w 10779760"/>
              <a:gd name="connsiteY52" fmla="*/ 4228186 h 5872480"/>
              <a:gd name="connsiteX53" fmla="*/ 0 w 10779760"/>
              <a:gd name="connsiteY53" fmla="*/ 3817112 h 5872480"/>
              <a:gd name="connsiteX54" fmla="*/ 0 w 10779760"/>
              <a:gd name="connsiteY54" fmla="*/ 3406038 h 5872480"/>
              <a:gd name="connsiteX55" fmla="*/ 0 w 10779760"/>
              <a:gd name="connsiteY55" fmla="*/ 2994965 h 5872480"/>
              <a:gd name="connsiteX56" fmla="*/ 0 w 10779760"/>
              <a:gd name="connsiteY56" fmla="*/ 2583891 h 5872480"/>
              <a:gd name="connsiteX57" fmla="*/ 0 w 10779760"/>
              <a:gd name="connsiteY57" fmla="*/ 2055368 h 5872480"/>
              <a:gd name="connsiteX58" fmla="*/ 0 w 10779760"/>
              <a:gd name="connsiteY58" fmla="*/ 1644294 h 5872480"/>
              <a:gd name="connsiteX59" fmla="*/ 0 w 10779760"/>
              <a:gd name="connsiteY59" fmla="*/ 939597 h 5872480"/>
              <a:gd name="connsiteX60" fmla="*/ 0 w 10779760"/>
              <a:gd name="connsiteY60" fmla="*/ 528523 h 5872480"/>
              <a:gd name="connsiteX61" fmla="*/ 0 w 10779760"/>
              <a:gd name="connsiteY61" fmla="*/ 0 h 587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0779760" h="5872480" fill="none" extrusionOk="0">
                <a:moveTo>
                  <a:pt x="0" y="0"/>
                </a:moveTo>
                <a:cubicBezTo>
                  <a:pt x="132574" y="-6400"/>
                  <a:pt x="231787" y="30812"/>
                  <a:pt x="383280" y="0"/>
                </a:cubicBezTo>
                <a:cubicBezTo>
                  <a:pt x="534773" y="-30812"/>
                  <a:pt x="743346" y="17313"/>
                  <a:pt x="982156" y="0"/>
                </a:cubicBezTo>
                <a:cubicBezTo>
                  <a:pt x="1220966" y="-17313"/>
                  <a:pt x="1335873" y="58777"/>
                  <a:pt x="1581031" y="0"/>
                </a:cubicBezTo>
                <a:cubicBezTo>
                  <a:pt x="1826190" y="-58777"/>
                  <a:pt x="1740847" y="16215"/>
                  <a:pt x="1856514" y="0"/>
                </a:cubicBezTo>
                <a:cubicBezTo>
                  <a:pt x="1972181" y="-16215"/>
                  <a:pt x="2404092" y="30422"/>
                  <a:pt x="2563187" y="0"/>
                </a:cubicBezTo>
                <a:cubicBezTo>
                  <a:pt x="2722282" y="-30422"/>
                  <a:pt x="2736200" y="32634"/>
                  <a:pt x="2838670" y="0"/>
                </a:cubicBezTo>
                <a:cubicBezTo>
                  <a:pt x="2941140" y="-32634"/>
                  <a:pt x="3212857" y="41724"/>
                  <a:pt x="3437546" y="0"/>
                </a:cubicBezTo>
                <a:cubicBezTo>
                  <a:pt x="3662235" y="-41724"/>
                  <a:pt x="3974767" y="1794"/>
                  <a:pt x="4252016" y="0"/>
                </a:cubicBezTo>
                <a:cubicBezTo>
                  <a:pt x="4529265" y="-1794"/>
                  <a:pt x="4720604" y="964"/>
                  <a:pt x="5066487" y="0"/>
                </a:cubicBezTo>
                <a:cubicBezTo>
                  <a:pt x="5412370" y="-964"/>
                  <a:pt x="5568307" y="11034"/>
                  <a:pt x="5773160" y="0"/>
                </a:cubicBezTo>
                <a:cubicBezTo>
                  <a:pt x="5978013" y="-11034"/>
                  <a:pt x="6159475" y="14348"/>
                  <a:pt x="6264238" y="0"/>
                </a:cubicBezTo>
                <a:cubicBezTo>
                  <a:pt x="6369001" y="-14348"/>
                  <a:pt x="6430189" y="14254"/>
                  <a:pt x="6539721" y="0"/>
                </a:cubicBezTo>
                <a:cubicBezTo>
                  <a:pt x="6649253" y="-14254"/>
                  <a:pt x="6796238" y="51114"/>
                  <a:pt x="7030799" y="0"/>
                </a:cubicBezTo>
                <a:cubicBezTo>
                  <a:pt x="7265360" y="-51114"/>
                  <a:pt x="7392262" y="20686"/>
                  <a:pt x="7737472" y="0"/>
                </a:cubicBezTo>
                <a:cubicBezTo>
                  <a:pt x="8082682" y="-20686"/>
                  <a:pt x="8237492" y="71317"/>
                  <a:pt x="8551943" y="0"/>
                </a:cubicBezTo>
                <a:cubicBezTo>
                  <a:pt x="8866394" y="-71317"/>
                  <a:pt x="8694716" y="10649"/>
                  <a:pt x="8827426" y="0"/>
                </a:cubicBezTo>
                <a:cubicBezTo>
                  <a:pt x="8960136" y="-10649"/>
                  <a:pt x="9047666" y="8938"/>
                  <a:pt x="9102908" y="0"/>
                </a:cubicBezTo>
                <a:cubicBezTo>
                  <a:pt x="9158150" y="-8938"/>
                  <a:pt x="9729458" y="91638"/>
                  <a:pt x="9917379" y="0"/>
                </a:cubicBezTo>
                <a:cubicBezTo>
                  <a:pt x="10105300" y="-91638"/>
                  <a:pt x="10093430" y="9103"/>
                  <a:pt x="10192862" y="0"/>
                </a:cubicBezTo>
                <a:cubicBezTo>
                  <a:pt x="10292294" y="-9103"/>
                  <a:pt x="10571478" y="10771"/>
                  <a:pt x="10779760" y="0"/>
                </a:cubicBezTo>
                <a:cubicBezTo>
                  <a:pt x="10808890" y="164520"/>
                  <a:pt x="10767459" y="280149"/>
                  <a:pt x="10779760" y="469798"/>
                </a:cubicBezTo>
                <a:cubicBezTo>
                  <a:pt x="10792061" y="659447"/>
                  <a:pt x="10779465" y="734056"/>
                  <a:pt x="10779760" y="880872"/>
                </a:cubicBezTo>
                <a:cubicBezTo>
                  <a:pt x="10780055" y="1027688"/>
                  <a:pt x="10715574" y="1392217"/>
                  <a:pt x="10779760" y="1585570"/>
                </a:cubicBezTo>
                <a:cubicBezTo>
                  <a:pt x="10843946" y="1778923"/>
                  <a:pt x="10773310" y="2051189"/>
                  <a:pt x="10779760" y="2290267"/>
                </a:cubicBezTo>
                <a:cubicBezTo>
                  <a:pt x="10786210" y="2529345"/>
                  <a:pt x="10753655" y="2556353"/>
                  <a:pt x="10779760" y="2701341"/>
                </a:cubicBezTo>
                <a:cubicBezTo>
                  <a:pt x="10805865" y="2846329"/>
                  <a:pt x="10734450" y="3108605"/>
                  <a:pt x="10779760" y="3288589"/>
                </a:cubicBezTo>
                <a:cubicBezTo>
                  <a:pt x="10825070" y="3468573"/>
                  <a:pt x="10726239" y="3574012"/>
                  <a:pt x="10779760" y="3817112"/>
                </a:cubicBezTo>
                <a:cubicBezTo>
                  <a:pt x="10833281" y="4060212"/>
                  <a:pt x="10755241" y="4148340"/>
                  <a:pt x="10779760" y="4345635"/>
                </a:cubicBezTo>
                <a:cubicBezTo>
                  <a:pt x="10804279" y="4542930"/>
                  <a:pt x="10775790" y="4718281"/>
                  <a:pt x="10779760" y="4874158"/>
                </a:cubicBezTo>
                <a:cubicBezTo>
                  <a:pt x="10783730" y="5030035"/>
                  <a:pt x="10737917" y="5188929"/>
                  <a:pt x="10779760" y="5285232"/>
                </a:cubicBezTo>
                <a:cubicBezTo>
                  <a:pt x="10821603" y="5381535"/>
                  <a:pt x="10748880" y="5614387"/>
                  <a:pt x="10779760" y="5872480"/>
                </a:cubicBezTo>
                <a:cubicBezTo>
                  <a:pt x="10558016" y="5928432"/>
                  <a:pt x="10275959" y="5786800"/>
                  <a:pt x="9965289" y="5872480"/>
                </a:cubicBezTo>
                <a:cubicBezTo>
                  <a:pt x="9654619" y="5958160"/>
                  <a:pt x="9639439" y="5856726"/>
                  <a:pt x="9366414" y="5872480"/>
                </a:cubicBezTo>
                <a:cubicBezTo>
                  <a:pt x="9093389" y="5888234"/>
                  <a:pt x="8753056" y="5783752"/>
                  <a:pt x="8551943" y="5872480"/>
                </a:cubicBezTo>
                <a:cubicBezTo>
                  <a:pt x="8350830" y="5961208"/>
                  <a:pt x="7920970" y="5801684"/>
                  <a:pt x="7737472" y="5872480"/>
                </a:cubicBezTo>
                <a:cubicBezTo>
                  <a:pt x="7553974" y="5943276"/>
                  <a:pt x="7512293" y="5828789"/>
                  <a:pt x="7354192" y="5872480"/>
                </a:cubicBezTo>
                <a:cubicBezTo>
                  <a:pt x="7196091" y="5916171"/>
                  <a:pt x="7022933" y="5813719"/>
                  <a:pt x="6863114" y="5872480"/>
                </a:cubicBezTo>
                <a:cubicBezTo>
                  <a:pt x="6703295" y="5931241"/>
                  <a:pt x="6478612" y="5860741"/>
                  <a:pt x="6264238" y="5872480"/>
                </a:cubicBezTo>
                <a:cubicBezTo>
                  <a:pt x="6049864" y="5884219"/>
                  <a:pt x="5959402" y="5827649"/>
                  <a:pt x="5665363" y="5872480"/>
                </a:cubicBezTo>
                <a:cubicBezTo>
                  <a:pt x="5371324" y="5917311"/>
                  <a:pt x="5162156" y="5865572"/>
                  <a:pt x="4958690" y="5872480"/>
                </a:cubicBezTo>
                <a:cubicBezTo>
                  <a:pt x="4755224" y="5879388"/>
                  <a:pt x="4695834" y="5833714"/>
                  <a:pt x="4575409" y="5872480"/>
                </a:cubicBezTo>
                <a:cubicBezTo>
                  <a:pt x="4454984" y="5911246"/>
                  <a:pt x="4309651" y="5869563"/>
                  <a:pt x="4192129" y="5872480"/>
                </a:cubicBezTo>
                <a:cubicBezTo>
                  <a:pt x="4074607" y="5875397"/>
                  <a:pt x="3614381" y="5821036"/>
                  <a:pt x="3377658" y="5872480"/>
                </a:cubicBezTo>
                <a:cubicBezTo>
                  <a:pt x="3140935" y="5923924"/>
                  <a:pt x="2792218" y="5859107"/>
                  <a:pt x="2563187" y="5872480"/>
                </a:cubicBezTo>
                <a:cubicBezTo>
                  <a:pt x="2334156" y="5885853"/>
                  <a:pt x="2236489" y="5837324"/>
                  <a:pt x="1964312" y="5872480"/>
                </a:cubicBezTo>
                <a:cubicBezTo>
                  <a:pt x="1692136" y="5907636"/>
                  <a:pt x="1747923" y="5850549"/>
                  <a:pt x="1688829" y="5872480"/>
                </a:cubicBezTo>
                <a:cubicBezTo>
                  <a:pt x="1629735" y="5894411"/>
                  <a:pt x="1482007" y="5871034"/>
                  <a:pt x="1413346" y="5872480"/>
                </a:cubicBezTo>
                <a:cubicBezTo>
                  <a:pt x="1344685" y="5873926"/>
                  <a:pt x="846466" y="5831990"/>
                  <a:pt x="598876" y="5872480"/>
                </a:cubicBezTo>
                <a:cubicBezTo>
                  <a:pt x="351286" y="5912970"/>
                  <a:pt x="238508" y="5804016"/>
                  <a:pt x="0" y="5872480"/>
                </a:cubicBezTo>
                <a:cubicBezTo>
                  <a:pt x="-33526" y="5543162"/>
                  <a:pt x="2090" y="5354240"/>
                  <a:pt x="0" y="5167782"/>
                </a:cubicBezTo>
                <a:cubicBezTo>
                  <a:pt x="-2090" y="4981324"/>
                  <a:pt x="48982" y="4862749"/>
                  <a:pt x="0" y="4639259"/>
                </a:cubicBezTo>
                <a:cubicBezTo>
                  <a:pt x="-48982" y="4415769"/>
                  <a:pt x="2081" y="4399959"/>
                  <a:pt x="0" y="4228186"/>
                </a:cubicBezTo>
                <a:cubicBezTo>
                  <a:pt x="-2081" y="4056413"/>
                  <a:pt x="44978" y="3938782"/>
                  <a:pt x="0" y="3817112"/>
                </a:cubicBezTo>
                <a:cubicBezTo>
                  <a:pt x="-44978" y="3695442"/>
                  <a:pt x="7754" y="3531456"/>
                  <a:pt x="0" y="3406038"/>
                </a:cubicBezTo>
                <a:cubicBezTo>
                  <a:pt x="-7754" y="3280620"/>
                  <a:pt x="18972" y="3126378"/>
                  <a:pt x="0" y="2994965"/>
                </a:cubicBezTo>
                <a:cubicBezTo>
                  <a:pt x="-18972" y="2863552"/>
                  <a:pt x="43045" y="2695308"/>
                  <a:pt x="0" y="2583891"/>
                </a:cubicBezTo>
                <a:cubicBezTo>
                  <a:pt x="-43045" y="2472474"/>
                  <a:pt x="21436" y="2176286"/>
                  <a:pt x="0" y="2055368"/>
                </a:cubicBezTo>
                <a:cubicBezTo>
                  <a:pt x="-21436" y="1934450"/>
                  <a:pt x="27784" y="1731611"/>
                  <a:pt x="0" y="1644294"/>
                </a:cubicBezTo>
                <a:cubicBezTo>
                  <a:pt x="-27784" y="1556977"/>
                  <a:pt x="27000" y="1208464"/>
                  <a:pt x="0" y="939597"/>
                </a:cubicBezTo>
                <a:cubicBezTo>
                  <a:pt x="-27000" y="670730"/>
                  <a:pt x="33042" y="639986"/>
                  <a:pt x="0" y="528523"/>
                </a:cubicBezTo>
                <a:cubicBezTo>
                  <a:pt x="-33042" y="417060"/>
                  <a:pt x="52151" y="137134"/>
                  <a:pt x="0" y="0"/>
                </a:cubicBezTo>
                <a:close/>
              </a:path>
              <a:path w="10779760" h="5872480" stroke="0" extrusionOk="0">
                <a:moveTo>
                  <a:pt x="0" y="0"/>
                </a:moveTo>
                <a:cubicBezTo>
                  <a:pt x="156517" y="-22032"/>
                  <a:pt x="380341" y="25320"/>
                  <a:pt x="491078" y="0"/>
                </a:cubicBezTo>
                <a:cubicBezTo>
                  <a:pt x="601815" y="-25320"/>
                  <a:pt x="699301" y="5901"/>
                  <a:pt x="766561" y="0"/>
                </a:cubicBezTo>
                <a:cubicBezTo>
                  <a:pt x="833821" y="-5901"/>
                  <a:pt x="1330908" y="86567"/>
                  <a:pt x="1581031" y="0"/>
                </a:cubicBezTo>
                <a:cubicBezTo>
                  <a:pt x="1831154" y="-86567"/>
                  <a:pt x="1833293" y="23599"/>
                  <a:pt x="2072109" y="0"/>
                </a:cubicBezTo>
                <a:cubicBezTo>
                  <a:pt x="2310925" y="-23599"/>
                  <a:pt x="2442427" y="45815"/>
                  <a:pt x="2563187" y="0"/>
                </a:cubicBezTo>
                <a:cubicBezTo>
                  <a:pt x="2683947" y="-45815"/>
                  <a:pt x="2972346" y="53207"/>
                  <a:pt x="3377658" y="0"/>
                </a:cubicBezTo>
                <a:cubicBezTo>
                  <a:pt x="3782970" y="-53207"/>
                  <a:pt x="3603974" y="36344"/>
                  <a:pt x="3760938" y="0"/>
                </a:cubicBezTo>
                <a:cubicBezTo>
                  <a:pt x="3917902" y="-36344"/>
                  <a:pt x="4173063" y="40617"/>
                  <a:pt x="4575409" y="0"/>
                </a:cubicBezTo>
                <a:cubicBezTo>
                  <a:pt x="4977755" y="-40617"/>
                  <a:pt x="4989246" y="83505"/>
                  <a:pt x="5389880" y="0"/>
                </a:cubicBezTo>
                <a:cubicBezTo>
                  <a:pt x="5790514" y="-83505"/>
                  <a:pt x="5867944" y="42691"/>
                  <a:pt x="5988756" y="0"/>
                </a:cubicBezTo>
                <a:cubicBezTo>
                  <a:pt x="6109568" y="-42691"/>
                  <a:pt x="6485032" y="49168"/>
                  <a:pt x="6803226" y="0"/>
                </a:cubicBezTo>
                <a:cubicBezTo>
                  <a:pt x="7121420" y="-49168"/>
                  <a:pt x="7168546" y="21626"/>
                  <a:pt x="7294304" y="0"/>
                </a:cubicBezTo>
                <a:cubicBezTo>
                  <a:pt x="7420062" y="-21626"/>
                  <a:pt x="7642333" y="49829"/>
                  <a:pt x="7785382" y="0"/>
                </a:cubicBezTo>
                <a:cubicBezTo>
                  <a:pt x="7928431" y="-49829"/>
                  <a:pt x="8145725" y="63609"/>
                  <a:pt x="8492055" y="0"/>
                </a:cubicBezTo>
                <a:cubicBezTo>
                  <a:pt x="8838385" y="-63609"/>
                  <a:pt x="8834569" y="14267"/>
                  <a:pt x="8983133" y="0"/>
                </a:cubicBezTo>
                <a:cubicBezTo>
                  <a:pt x="9131697" y="-14267"/>
                  <a:pt x="9593375" y="20400"/>
                  <a:pt x="9797604" y="0"/>
                </a:cubicBezTo>
                <a:cubicBezTo>
                  <a:pt x="10001833" y="-20400"/>
                  <a:pt x="10308456" y="111297"/>
                  <a:pt x="10779760" y="0"/>
                </a:cubicBezTo>
                <a:cubicBezTo>
                  <a:pt x="10844349" y="250165"/>
                  <a:pt x="10770095" y="407773"/>
                  <a:pt x="10779760" y="587248"/>
                </a:cubicBezTo>
                <a:cubicBezTo>
                  <a:pt x="10789425" y="766723"/>
                  <a:pt x="10755107" y="990399"/>
                  <a:pt x="10779760" y="1233221"/>
                </a:cubicBezTo>
                <a:cubicBezTo>
                  <a:pt x="10804413" y="1476043"/>
                  <a:pt x="10732641" y="1539982"/>
                  <a:pt x="10779760" y="1644294"/>
                </a:cubicBezTo>
                <a:cubicBezTo>
                  <a:pt x="10826879" y="1748606"/>
                  <a:pt x="10734018" y="1896029"/>
                  <a:pt x="10779760" y="2114093"/>
                </a:cubicBezTo>
                <a:cubicBezTo>
                  <a:pt x="10825502" y="2332157"/>
                  <a:pt x="10753582" y="2504133"/>
                  <a:pt x="10779760" y="2760066"/>
                </a:cubicBezTo>
                <a:cubicBezTo>
                  <a:pt x="10805938" y="3015999"/>
                  <a:pt x="10763839" y="3132244"/>
                  <a:pt x="10779760" y="3288589"/>
                </a:cubicBezTo>
                <a:cubicBezTo>
                  <a:pt x="10795681" y="3444934"/>
                  <a:pt x="10725254" y="3551138"/>
                  <a:pt x="10779760" y="3758387"/>
                </a:cubicBezTo>
                <a:cubicBezTo>
                  <a:pt x="10834266" y="3965636"/>
                  <a:pt x="10769219" y="4186145"/>
                  <a:pt x="10779760" y="4404360"/>
                </a:cubicBezTo>
                <a:cubicBezTo>
                  <a:pt x="10790301" y="4622575"/>
                  <a:pt x="10746448" y="4718080"/>
                  <a:pt x="10779760" y="4991608"/>
                </a:cubicBezTo>
                <a:cubicBezTo>
                  <a:pt x="10813072" y="5265136"/>
                  <a:pt x="10756738" y="5529428"/>
                  <a:pt x="10779760" y="5872480"/>
                </a:cubicBezTo>
                <a:cubicBezTo>
                  <a:pt x="10595604" y="5885705"/>
                  <a:pt x="10186557" y="5871773"/>
                  <a:pt x="9965289" y="5872480"/>
                </a:cubicBezTo>
                <a:cubicBezTo>
                  <a:pt x="9744021" y="5873187"/>
                  <a:pt x="9445202" y="5795574"/>
                  <a:pt x="9258616" y="5872480"/>
                </a:cubicBezTo>
                <a:cubicBezTo>
                  <a:pt x="9072030" y="5949386"/>
                  <a:pt x="9007545" y="5860390"/>
                  <a:pt x="8875336" y="5872480"/>
                </a:cubicBezTo>
                <a:cubicBezTo>
                  <a:pt x="8743127" y="5884570"/>
                  <a:pt x="8343581" y="5804020"/>
                  <a:pt x="8168663" y="5872480"/>
                </a:cubicBezTo>
                <a:cubicBezTo>
                  <a:pt x="7993745" y="5940940"/>
                  <a:pt x="8020676" y="5871532"/>
                  <a:pt x="7893180" y="5872480"/>
                </a:cubicBezTo>
                <a:cubicBezTo>
                  <a:pt x="7765684" y="5873428"/>
                  <a:pt x="7355849" y="5849794"/>
                  <a:pt x="7186507" y="5872480"/>
                </a:cubicBezTo>
                <a:cubicBezTo>
                  <a:pt x="7017165" y="5895166"/>
                  <a:pt x="6923382" y="5869003"/>
                  <a:pt x="6803226" y="5872480"/>
                </a:cubicBezTo>
                <a:cubicBezTo>
                  <a:pt x="6683070" y="5875957"/>
                  <a:pt x="6591027" y="5864388"/>
                  <a:pt x="6527744" y="5872480"/>
                </a:cubicBezTo>
                <a:cubicBezTo>
                  <a:pt x="6464461" y="5880572"/>
                  <a:pt x="6291143" y="5869077"/>
                  <a:pt x="6144463" y="5872480"/>
                </a:cubicBezTo>
                <a:cubicBezTo>
                  <a:pt x="5997783" y="5875883"/>
                  <a:pt x="5625000" y="5793386"/>
                  <a:pt x="5437790" y="5872480"/>
                </a:cubicBezTo>
                <a:cubicBezTo>
                  <a:pt x="5250580" y="5951574"/>
                  <a:pt x="5144274" y="5841967"/>
                  <a:pt x="5054510" y="5872480"/>
                </a:cubicBezTo>
                <a:cubicBezTo>
                  <a:pt x="4964746" y="5902993"/>
                  <a:pt x="4916400" y="5842336"/>
                  <a:pt x="4779027" y="5872480"/>
                </a:cubicBezTo>
                <a:cubicBezTo>
                  <a:pt x="4641654" y="5902624"/>
                  <a:pt x="4568707" y="5862324"/>
                  <a:pt x="4395747" y="5872480"/>
                </a:cubicBezTo>
                <a:cubicBezTo>
                  <a:pt x="4222787" y="5882636"/>
                  <a:pt x="4096172" y="5860729"/>
                  <a:pt x="3904669" y="5872480"/>
                </a:cubicBezTo>
                <a:cubicBezTo>
                  <a:pt x="3713166" y="5884231"/>
                  <a:pt x="3427277" y="5851134"/>
                  <a:pt x="3305793" y="5872480"/>
                </a:cubicBezTo>
                <a:cubicBezTo>
                  <a:pt x="3184309" y="5893826"/>
                  <a:pt x="3015875" y="5870735"/>
                  <a:pt x="2922513" y="5872480"/>
                </a:cubicBezTo>
                <a:cubicBezTo>
                  <a:pt x="2829151" y="5874225"/>
                  <a:pt x="2377948" y="5811395"/>
                  <a:pt x="2108042" y="5872480"/>
                </a:cubicBezTo>
                <a:cubicBezTo>
                  <a:pt x="1838136" y="5933565"/>
                  <a:pt x="1633133" y="5840109"/>
                  <a:pt x="1509166" y="5872480"/>
                </a:cubicBezTo>
                <a:cubicBezTo>
                  <a:pt x="1385199" y="5904851"/>
                  <a:pt x="988225" y="5816053"/>
                  <a:pt x="694696" y="5872480"/>
                </a:cubicBezTo>
                <a:cubicBezTo>
                  <a:pt x="401167" y="5928907"/>
                  <a:pt x="206833" y="5862165"/>
                  <a:pt x="0" y="5872480"/>
                </a:cubicBezTo>
                <a:cubicBezTo>
                  <a:pt x="-48756" y="5628613"/>
                  <a:pt x="12436" y="5594889"/>
                  <a:pt x="0" y="5343957"/>
                </a:cubicBezTo>
                <a:cubicBezTo>
                  <a:pt x="-12436" y="5093025"/>
                  <a:pt x="54824" y="4925490"/>
                  <a:pt x="0" y="4815434"/>
                </a:cubicBezTo>
                <a:cubicBezTo>
                  <a:pt x="-54824" y="4705378"/>
                  <a:pt x="63330" y="4366033"/>
                  <a:pt x="0" y="4169461"/>
                </a:cubicBezTo>
                <a:cubicBezTo>
                  <a:pt x="-63330" y="3972889"/>
                  <a:pt x="36815" y="3790363"/>
                  <a:pt x="0" y="3582213"/>
                </a:cubicBezTo>
                <a:cubicBezTo>
                  <a:pt x="-36815" y="3374063"/>
                  <a:pt x="23336" y="3208114"/>
                  <a:pt x="0" y="2877515"/>
                </a:cubicBezTo>
                <a:cubicBezTo>
                  <a:pt x="-23336" y="2546916"/>
                  <a:pt x="29436" y="2499061"/>
                  <a:pt x="0" y="2172818"/>
                </a:cubicBezTo>
                <a:cubicBezTo>
                  <a:pt x="-29436" y="1846575"/>
                  <a:pt x="23779" y="1664785"/>
                  <a:pt x="0" y="1526845"/>
                </a:cubicBezTo>
                <a:cubicBezTo>
                  <a:pt x="-23779" y="1388905"/>
                  <a:pt x="67934" y="1059037"/>
                  <a:pt x="0" y="880872"/>
                </a:cubicBezTo>
                <a:cubicBezTo>
                  <a:pt x="-67934" y="702707"/>
                  <a:pt x="33459" y="393289"/>
                  <a:pt x="0" y="0"/>
                </a:cubicBezTo>
                <a:close/>
              </a:path>
            </a:pathLst>
          </a:custGeom>
          <a:solidFill>
            <a:srgbClr val="CCFFFF">
              <a:alpha val="75000"/>
            </a:srgb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639556-2BBE-D4EA-B5A6-5F66D3758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443" y="1757680"/>
            <a:ext cx="5266919" cy="40661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F119EF-4936-4FB9-2FC6-092095175C74}"/>
              </a:ext>
            </a:extLst>
          </p:cNvPr>
          <p:cNvSpPr txBox="1"/>
          <p:nvPr/>
        </p:nvSpPr>
        <p:spPr>
          <a:xfrm>
            <a:off x="1264920" y="706993"/>
            <a:ext cx="9916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rgbClr val="1DA6B9"/>
                </a:solidFill>
                <a:effectLst>
                  <a:glow rad="1054100">
                    <a:schemeClr val="bg1">
                      <a:alpha val="54000"/>
                    </a:schemeClr>
                  </a:glow>
                </a:effectLst>
                <a:latin typeface="Bookman Old Style" panose="02050604050505020204" pitchFamily="18" charset="0"/>
                <a:ea typeface="Gadugi" panose="020B0502040204020203" pitchFamily="34" charset="0"/>
              </a:rPr>
              <a:t>Окно начала игры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4EDEB-02FC-E2A3-BC72-EF73FDF98384}"/>
              </a:ext>
            </a:extLst>
          </p:cNvPr>
          <p:cNvSpPr txBox="1"/>
          <p:nvPr/>
        </p:nvSpPr>
        <p:spPr>
          <a:xfrm>
            <a:off x="7064057" y="2967334"/>
            <a:ext cx="4012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DA6B9"/>
                </a:solidFill>
                <a:latin typeface="Bookman Old Style" panose="02050604050505020204" pitchFamily="18" charset="0"/>
              </a:rPr>
              <a:t>Игроку достаточно кликнуть клавишу </a:t>
            </a:r>
            <a:r>
              <a:rPr lang="en-US" b="1" dirty="0">
                <a:solidFill>
                  <a:srgbClr val="1DA6B9"/>
                </a:solidFill>
                <a:latin typeface="Bookman Old Style" panose="02050604050505020204" pitchFamily="18" charset="0"/>
              </a:rPr>
              <a:t>enter </a:t>
            </a:r>
            <a:r>
              <a:rPr lang="ru-RU" b="1" dirty="0">
                <a:solidFill>
                  <a:srgbClr val="1DA6B9"/>
                </a:solidFill>
                <a:latin typeface="Bookman Old Style" panose="02050604050505020204" pitchFamily="18" charset="0"/>
              </a:rPr>
              <a:t>при желании начать новую игру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DC7D9A4-52C1-AD68-DFB5-728B9EA54940}"/>
              </a:ext>
            </a:extLst>
          </p:cNvPr>
          <p:cNvSpPr/>
          <p:nvPr/>
        </p:nvSpPr>
        <p:spPr>
          <a:xfrm>
            <a:off x="85060" y="85061"/>
            <a:ext cx="12004159" cy="6666614"/>
          </a:xfrm>
          <a:prstGeom prst="rect">
            <a:avLst/>
          </a:prstGeom>
          <a:noFill/>
          <a:ln w="228600">
            <a:gradFill>
              <a:gsLst>
                <a:gs pos="0">
                  <a:srgbClr val="7030A0"/>
                </a:gs>
                <a:gs pos="67000">
                  <a:srgbClr val="F236A1"/>
                </a:gs>
                <a:gs pos="100000">
                  <a:srgbClr val="FFC000"/>
                </a:gs>
              </a:gsLst>
              <a:lin ang="138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63925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17C93-F68D-335E-2FCE-8C63F6D2C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A06F8-9EF3-A39B-F9F1-6BDC990465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EF8396-BF85-20E9-EA67-FEE1D0CF45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84E076-6B8E-44FD-9F54-83141ED00D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8" b="15592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5390C9E-82F2-4FA7-BA20-7AE878AE4C52}"/>
              </a:ext>
            </a:extLst>
          </p:cNvPr>
          <p:cNvSpPr/>
          <p:nvPr/>
        </p:nvSpPr>
        <p:spPr>
          <a:xfrm>
            <a:off x="706120" y="492759"/>
            <a:ext cx="10779760" cy="5872480"/>
          </a:xfrm>
          <a:custGeom>
            <a:avLst/>
            <a:gdLst>
              <a:gd name="connsiteX0" fmla="*/ 0 w 10779760"/>
              <a:gd name="connsiteY0" fmla="*/ 0 h 5872480"/>
              <a:gd name="connsiteX1" fmla="*/ 383280 w 10779760"/>
              <a:gd name="connsiteY1" fmla="*/ 0 h 5872480"/>
              <a:gd name="connsiteX2" fmla="*/ 982156 w 10779760"/>
              <a:gd name="connsiteY2" fmla="*/ 0 h 5872480"/>
              <a:gd name="connsiteX3" fmla="*/ 1581031 w 10779760"/>
              <a:gd name="connsiteY3" fmla="*/ 0 h 5872480"/>
              <a:gd name="connsiteX4" fmla="*/ 1856514 w 10779760"/>
              <a:gd name="connsiteY4" fmla="*/ 0 h 5872480"/>
              <a:gd name="connsiteX5" fmla="*/ 2563187 w 10779760"/>
              <a:gd name="connsiteY5" fmla="*/ 0 h 5872480"/>
              <a:gd name="connsiteX6" fmla="*/ 2838670 w 10779760"/>
              <a:gd name="connsiteY6" fmla="*/ 0 h 5872480"/>
              <a:gd name="connsiteX7" fmla="*/ 3437546 w 10779760"/>
              <a:gd name="connsiteY7" fmla="*/ 0 h 5872480"/>
              <a:gd name="connsiteX8" fmla="*/ 4252016 w 10779760"/>
              <a:gd name="connsiteY8" fmla="*/ 0 h 5872480"/>
              <a:gd name="connsiteX9" fmla="*/ 5066487 w 10779760"/>
              <a:gd name="connsiteY9" fmla="*/ 0 h 5872480"/>
              <a:gd name="connsiteX10" fmla="*/ 5773160 w 10779760"/>
              <a:gd name="connsiteY10" fmla="*/ 0 h 5872480"/>
              <a:gd name="connsiteX11" fmla="*/ 6264238 w 10779760"/>
              <a:gd name="connsiteY11" fmla="*/ 0 h 5872480"/>
              <a:gd name="connsiteX12" fmla="*/ 6539721 w 10779760"/>
              <a:gd name="connsiteY12" fmla="*/ 0 h 5872480"/>
              <a:gd name="connsiteX13" fmla="*/ 7030799 w 10779760"/>
              <a:gd name="connsiteY13" fmla="*/ 0 h 5872480"/>
              <a:gd name="connsiteX14" fmla="*/ 7737472 w 10779760"/>
              <a:gd name="connsiteY14" fmla="*/ 0 h 5872480"/>
              <a:gd name="connsiteX15" fmla="*/ 8551943 w 10779760"/>
              <a:gd name="connsiteY15" fmla="*/ 0 h 5872480"/>
              <a:gd name="connsiteX16" fmla="*/ 8827426 w 10779760"/>
              <a:gd name="connsiteY16" fmla="*/ 0 h 5872480"/>
              <a:gd name="connsiteX17" fmla="*/ 9102908 w 10779760"/>
              <a:gd name="connsiteY17" fmla="*/ 0 h 5872480"/>
              <a:gd name="connsiteX18" fmla="*/ 9917379 w 10779760"/>
              <a:gd name="connsiteY18" fmla="*/ 0 h 5872480"/>
              <a:gd name="connsiteX19" fmla="*/ 10192862 w 10779760"/>
              <a:gd name="connsiteY19" fmla="*/ 0 h 5872480"/>
              <a:gd name="connsiteX20" fmla="*/ 10779760 w 10779760"/>
              <a:gd name="connsiteY20" fmla="*/ 0 h 5872480"/>
              <a:gd name="connsiteX21" fmla="*/ 10779760 w 10779760"/>
              <a:gd name="connsiteY21" fmla="*/ 469798 h 5872480"/>
              <a:gd name="connsiteX22" fmla="*/ 10779760 w 10779760"/>
              <a:gd name="connsiteY22" fmla="*/ 880872 h 5872480"/>
              <a:gd name="connsiteX23" fmla="*/ 10779760 w 10779760"/>
              <a:gd name="connsiteY23" fmla="*/ 1585570 h 5872480"/>
              <a:gd name="connsiteX24" fmla="*/ 10779760 w 10779760"/>
              <a:gd name="connsiteY24" fmla="*/ 2290267 h 5872480"/>
              <a:gd name="connsiteX25" fmla="*/ 10779760 w 10779760"/>
              <a:gd name="connsiteY25" fmla="*/ 2701341 h 5872480"/>
              <a:gd name="connsiteX26" fmla="*/ 10779760 w 10779760"/>
              <a:gd name="connsiteY26" fmla="*/ 3288589 h 5872480"/>
              <a:gd name="connsiteX27" fmla="*/ 10779760 w 10779760"/>
              <a:gd name="connsiteY27" fmla="*/ 3817112 h 5872480"/>
              <a:gd name="connsiteX28" fmla="*/ 10779760 w 10779760"/>
              <a:gd name="connsiteY28" fmla="*/ 4345635 h 5872480"/>
              <a:gd name="connsiteX29" fmla="*/ 10779760 w 10779760"/>
              <a:gd name="connsiteY29" fmla="*/ 4874158 h 5872480"/>
              <a:gd name="connsiteX30" fmla="*/ 10779760 w 10779760"/>
              <a:gd name="connsiteY30" fmla="*/ 5285232 h 5872480"/>
              <a:gd name="connsiteX31" fmla="*/ 10779760 w 10779760"/>
              <a:gd name="connsiteY31" fmla="*/ 5872480 h 5872480"/>
              <a:gd name="connsiteX32" fmla="*/ 9965289 w 10779760"/>
              <a:gd name="connsiteY32" fmla="*/ 5872480 h 5872480"/>
              <a:gd name="connsiteX33" fmla="*/ 9366414 w 10779760"/>
              <a:gd name="connsiteY33" fmla="*/ 5872480 h 5872480"/>
              <a:gd name="connsiteX34" fmla="*/ 8551943 w 10779760"/>
              <a:gd name="connsiteY34" fmla="*/ 5872480 h 5872480"/>
              <a:gd name="connsiteX35" fmla="*/ 7737472 w 10779760"/>
              <a:gd name="connsiteY35" fmla="*/ 5872480 h 5872480"/>
              <a:gd name="connsiteX36" fmla="*/ 7354192 w 10779760"/>
              <a:gd name="connsiteY36" fmla="*/ 5872480 h 5872480"/>
              <a:gd name="connsiteX37" fmla="*/ 6863114 w 10779760"/>
              <a:gd name="connsiteY37" fmla="*/ 5872480 h 5872480"/>
              <a:gd name="connsiteX38" fmla="*/ 6264238 w 10779760"/>
              <a:gd name="connsiteY38" fmla="*/ 5872480 h 5872480"/>
              <a:gd name="connsiteX39" fmla="*/ 5665363 w 10779760"/>
              <a:gd name="connsiteY39" fmla="*/ 5872480 h 5872480"/>
              <a:gd name="connsiteX40" fmla="*/ 4958690 w 10779760"/>
              <a:gd name="connsiteY40" fmla="*/ 5872480 h 5872480"/>
              <a:gd name="connsiteX41" fmla="*/ 4575409 w 10779760"/>
              <a:gd name="connsiteY41" fmla="*/ 5872480 h 5872480"/>
              <a:gd name="connsiteX42" fmla="*/ 4192129 w 10779760"/>
              <a:gd name="connsiteY42" fmla="*/ 5872480 h 5872480"/>
              <a:gd name="connsiteX43" fmla="*/ 3377658 w 10779760"/>
              <a:gd name="connsiteY43" fmla="*/ 5872480 h 5872480"/>
              <a:gd name="connsiteX44" fmla="*/ 2563187 w 10779760"/>
              <a:gd name="connsiteY44" fmla="*/ 5872480 h 5872480"/>
              <a:gd name="connsiteX45" fmla="*/ 1964312 w 10779760"/>
              <a:gd name="connsiteY45" fmla="*/ 5872480 h 5872480"/>
              <a:gd name="connsiteX46" fmla="*/ 1688829 w 10779760"/>
              <a:gd name="connsiteY46" fmla="*/ 5872480 h 5872480"/>
              <a:gd name="connsiteX47" fmla="*/ 1413346 w 10779760"/>
              <a:gd name="connsiteY47" fmla="*/ 5872480 h 5872480"/>
              <a:gd name="connsiteX48" fmla="*/ 598876 w 10779760"/>
              <a:gd name="connsiteY48" fmla="*/ 5872480 h 5872480"/>
              <a:gd name="connsiteX49" fmla="*/ 0 w 10779760"/>
              <a:gd name="connsiteY49" fmla="*/ 5872480 h 5872480"/>
              <a:gd name="connsiteX50" fmla="*/ 0 w 10779760"/>
              <a:gd name="connsiteY50" fmla="*/ 5167782 h 5872480"/>
              <a:gd name="connsiteX51" fmla="*/ 0 w 10779760"/>
              <a:gd name="connsiteY51" fmla="*/ 4639259 h 5872480"/>
              <a:gd name="connsiteX52" fmla="*/ 0 w 10779760"/>
              <a:gd name="connsiteY52" fmla="*/ 4228186 h 5872480"/>
              <a:gd name="connsiteX53" fmla="*/ 0 w 10779760"/>
              <a:gd name="connsiteY53" fmla="*/ 3817112 h 5872480"/>
              <a:gd name="connsiteX54" fmla="*/ 0 w 10779760"/>
              <a:gd name="connsiteY54" fmla="*/ 3406038 h 5872480"/>
              <a:gd name="connsiteX55" fmla="*/ 0 w 10779760"/>
              <a:gd name="connsiteY55" fmla="*/ 2994965 h 5872480"/>
              <a:gd name="connsiteX56" fmla="*/ 0 w 10779760"/>
              <a:gd name="connsiteY56" fmla="*/ 2583891 h 5872480"/>
              <a:gd name="connsiteX57" fmla="*/ 0 w 10779760"/>
              <a:gd name="connsiteY57" fmla="*/ 2055368 h 5872480"/>
              <a:gd name="connsiteX58" fmla="*/ 0 w 10779760"/>
              <a:gd name="connsiteY58" fmla="*/ 1644294 h 5872480"/>
              <a:gd name="connsiteX59" fmla="*/ 0 w 10779760"/>
              <a:gd name="connsiteY59" fmla="*/ 939597 h 5872480"/>
              <a:gd name="connsiteX60" fmla="*/ 0 w 10779760"/>
              <a:gd name="connsiteY60" fmla="*/ 528523 h 5872480"/>
              <a:gd name="connsiteX61" fmla="*/ 0 w 10779760"/>
              <a:gd name="connsiteY61" fmla="*/ 0 h 587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0779760" h="5872480" fill="none" extrusionOk="0">
                <a:moveTo>
                  <a:pt x="0" y="0"/>
                </a:moveTo>
                <a:cubicBezTo>
                  <a:pt x="132574" y="-6400"/>
                  <a:pt x="231787" y="30812"/>
                  <a:pt x="383280" y="0"/>
                </a:cubicBezTo>
                <a:cubicBezTo>
                  <a:pt x="534773" y="-30812"/>
                  <a:pt x="743346" y="17313"/>
                  <a:pt x="982156" y="0"/>
                </a:cubicBezTo>
                <a:cubicBezTo>
                  <a:pt x="1220966" y="-17313"/>
                  <a:pt x="1335873" y="58777"/>
                  <a:pt x="1581031" y="0"/>
                </a:cubicBezTo>
                <a:cubicBezTo>
                  <a:pt x="1826190" y="-58777"/>
                  <a:pt x="1740847" y="16215"/>
                  <a:pt x="1856514" y="0"/>
                </a:cubicBezTo>
                <a:cubicBezTo>
                  <a:pt x="1972181" y="-16215"/>
                  <a:pt x="2404092" y="30422"/>
                  <a:pt x="2563187" y="0"/>
                </a:cubicBezTo>
                <a:cubicBezTo>
                  <a:pt x="2722282" y="-30422"/>
                  <a:pt x="2736200" y="32634"/>
                  <a:pt x="2838670" y="0"/>
                </a:cubicBezTo>
                <a:cubicBezTo>
                  <a:pt x="2941140" y="-32634"/>
                  <a:pt x="3212857" y="41724"/>
                  <a:pt x="3437546" y="0"/>
                </a:cubicBezTo>
                <a:cubicBezTo>
                  <a:pt x="3662235" y="-41724"/>
                  <a:pt x="3974767" y="1794"/>
                  <a:pt x="4252016" y="0"/>
                </a:cubicBezTo>
                <a:cubicBezTo>
                  <a:pt x="4529265" y="-1794"/>
                  <a:pt x="4720604" y="964"/>
                  <a:pt x="5066487" y="0"/>
                </a:cubicBezTo>
                <a:cubicBezTo>
                  <a:pt x="5412370" y="-964"/>
                  <a:pt x="5568307" y="11034"/>
                  <a:pt x="5773160" y="0"/>
                </a:cubicBezTo>
                <a:cubicBezTo>
                  <a:pt x="5978013" y="-11034"/>
                  <a:pt x="6159475" y="14348"/>
                  <a:pt x="6264238" y="0"/>
                </a:cubicBezTo>
                <a:cubicBezTo>
                  <a:pt x="6369001" y="-14348"/>
                  <a:pt x="6430189" y="14254"/>
                  <a:pt x="6539721" y="0"/>
                </a:cubicBezTo>
                <a:cubicBezTo>
                  <a:pt x="6649253" y="-14254"/>
                  <a:pt x="6796238" y="51114"/>
                  <a:pt x="7030799" y="0"/>
                </a:cubicBezTo>
                <a:cubicBezTo>
                  <a:pt x="7265360" y="-51114"/>
                  <a:pt x="7392262" y="20686"/>
                  <a:pt x="7737472" y="0"/>
                </a:cubicBezTo>
                <a:cubicBezTo>
                  <a:pt x="8082682" y="-20686"/>
                  <a:pt x="8237492" y="71317"/>
                  <a:pt x="8551943" y="0"/>
                </a:cubicBezTo>
                <a:cubicBezTo>
                  <a:pt x="8866394" y="-71317"/>
                  <a:pt x="8694716" y="10649"/>
                  <a:pt x="8827426" y="0"/>
                </a:cubicBezTo>
                <a:cubicBezTo>
                  <a:pt x="8960136" y="-10649"/>
                  <a:pt x="9047666" y="8938"/>
                  <a:pt x="9102908" y="0"/>
                </a:cubicBezTo>
                <a:cubicBezTo>
                  <a:pt x="9158150" y="-8938"/>
                  <a:pt x="9729458" y="91638"/>
                  <a:pt x="9917379" y="0"/>
                </a:cubicBezTo>
                <a:cubicBezTo>
                  <a:pt x="10105300" y="-91638"/>
                  <a:pt x="10093430" y="9103"/>
                  <a:pt x="10192862" y="0"/>
                </a:cubicBezTo>
                <a:cubicBezTo>
                  <a:pt x="10292294" y="-9103"/>
                  <a:pt x="10571478" y="10771"/>
                  <a:pt x="10779760" y="0"/>
                </a:cubicBezTo>
                <a:cubicBezTo>
                  <a:pt x="10808890" y="164520"/>
                  <a:pt x="10767459" y="280149"/>
                  <a:pt x="10779760" y="469798"/>
                </a:cubicBezTo>
                <a:cubicBezTo>
                  <a:pt x="10792061" y="659447"/>
                  <a:pt x="10779465" y="734056"/>
                  <a:pt x="10779760" y="880872"/>
                </a:cubicBezTo>
                <a:cubicBezTo>
                  <a:pt x="10780055" y="1027688"/>
                  <a:pt x="10715574" y="1392217"/>
                  <a:pt x="10779760" y="1585570"/>
                </a:cubicBezTo>
                <a:cubicBezTo>
                  <a:pt x="10843946" y="1778923"/>
                  <a:pt x="10773310" y="2051189"/>
                  <a:pt x="10779760" y="2290267"/>
                </a:cubicBezTo>
                <a:cubicBezTo>
                  <a:pt x="10786210" y="2529345"/>
                  <a:pt x="10753655" y="2556353"/>
                  <a:pt x="10779760" y="2701341"/>
                </a:cubicBezTo>
                <a:cubicBezTo>
                  <a:pt x="10805865" y="2846329"/>
                  <a:pt x="10734450" y="3108605"/>
                  <a:pt x="10779760" y="3288589"/>
                </a:cubicBezTo>
                <a:cubicBezTo>
                  <a:pt x="10825070" y="3468573"/>
                  <a:pt x="10726239" y="3574012"/>
                  <a:pt x="10779760" y="3817112"/>
                </a:cubicBezTo>
                <a:cubicBezTo>
                  <a:pt x="10833281" y="4060212"/>
                  <a:pt x="10755241" y="4148340"/>
                  <a:pt x="10779760" y="4345635"/>
                </a:cubicBezTo>
                <a:cubicBezTo>
                  <a:pt x="10804279" y="4542930"/>
                  <a:pt x="10775790" y="4718281"/>
                  <a:pt x="10779760" y="4874158"/>
                </a:cubicBezTo>
                <a:cubicBezTo>
                  <a:pt x="10783730" y="5030035"/>
                  <a:pt x="10737917" y="5188929"/>
                  <a:pt x="10779760" y="5285232"/>
                </a:cubicBezTo>
                <a:cubicBezTo>
                  <a:pt x="10821603" y="5381535"/>
                  <a:pt x="10748880" y="5614387"/>
                  <a:pt x="10779760" y="5872480"/>
                </a:cubicBezTo>
                <a:cubicBezTo>
                  <a:pt x="10558016" y="5928432"/>
                  <a:pt x="10275959" y="5786800"/>
                  <a:pt x="9965289" y="5872480"/>
                </a:cubicBezTo>
                <a:cubicBezTo>
                  <a:pt x="9654619" y="5958160"/>
                  <a:pt x="9639439" y="5856726"/>
                  <a:pt x="9366414" y="5872480"/>
                </a:cubicBezTo>
                <a:cubicBezTo>
                  <a:pt x="9093389" y="5888234"/>
                  <a:pt x="8753056" y="5783752"/>
                  <a:pt x="8551943" y="5872480"/>
                </a:cubicBezTo>
                <a:cubicBezTo>
                  <a:pt x="8350830" y="5961208"/>
                  <a:pt x="7920970" y="5801684"/>
                  <a:pt x="7737472" y="5872480"/>
                </a:cubicBezTo>
                <a:cubicBezTo>
                  <a:pt x="7553974" y="5943276"/>
                  <a:pt x="7512293" y="5828789"/>
                  <a:pt x="7354192" y="5872480"/>
                </a:cubicBezTo>
                <a:cubicBezTo>
                  <a:pt x="7196091" y="5916171"/>
                  <a:pt x="7022933" y="5813719"/>
                  <a:pt x="6863114" y="5872480"/>
                </a:cubicBezTo>
                <a:cubicBezTo>
                  <a:pt x="6703295" y="5931241"/>
                  <a:pt x="6478612" y="5860741"/>
                  <a:pt x="6264238" y="5872480"/>
                </a:cubicBezTo>
                <a:cubicBezTo>
                  <a:pt x="6049864" y="5884219"/>
                  <a:pt x="5959402" y="5827649"/>
                  <a:pt x="5665363" y="5872480"/>
                </a:cubicBezTo>
                <a:cubicBezTo>
                  <a:pt x="5371324" y="5917311"/>
                  <a:pt x="5162156" y="5865572"/>
                  <a:pt x="4958690" y="5872480"/>
                </a:cubicBezTo>
                <a:cubicBezTo>
                  <a:pt x="4755224" y="5879388"/>
                  <a:pt x="4695834" y="5833714"/>
                  <a:pt x="4575409" y="5872480"/>
                </a:cubicBezTo>
                <a:cubicBezTo>
                  <a:pt x="4454984" y="5911246"/>
                  <a:pt x="4309651" y="5869563"/>
                  <a:pt x="4192129" y="5872480"/>
                </a:cubicBezTo>
                <a:cubicBezTo>
                  <a:pt x="4074607" y="5875397"/>
                  <a:pt x="3614381" y="5821036"/>
                  <a:pt x="3377658" y="5872480"/>
                </a:cubicBezTo>
                <a:cubicBezTo>
                  <a:pt x="3140935" y="5923924"/>
                  <a:pt x="2792218" y="5859107"/>
                  <a:pt x="2563187" y="5872480"/>
                </a:cubicBezTo>
                <a:cubicBezTo>
                  <a:pt x="2334156" y="5885853"/>
                  <a:pt x="2236489" y="5837324"/>
                  <a:pt x="1964312" y="5872480"/>
                </a:cubicBezTo>
                <a:cubicBezTo>
                  <a:pt x="1692136" y="5907636"/>
                  <a:pt x="1747923" y="5850549"/>
                  <a:pt x="1688829" y="5872480"/>
                </a:cubicBezTo>
                <a:cubicBezTo>
                  <a:pt x="1629735" y="5894411"/>
                  <a:pt x="1482007" y="5871034"/>
                  <a:pt x="1413346" y="5872480"/>
                </a:cubicBezTo>
                <a:cubicBezTo>
                  <a:pt x="1344685" y="5873926"/>
                  <a:pt x="846466" y="5831990"/>
                  <a:pt x="598876" y="5872480"/>
                </a:cubicBezTo>
                <a:cubicBezTo>
                  <a:pt x="351286" y="5912970"/>
                  <a:pt x="238508" y="5804016"/>
                  <a:pt x="0" y="5872480"/>
                </a:cubicBezTo>
                <a:cubicBezTo>
                  <a:pt x="-33526" y="5543162"/>
                  <a:pt x="2090" y="5354240"/>
                  <a:pt x="0" y="5167782"/>
                </a:cubicBezTo>
                <a:cubicBezTo>
                  <a:pt x="-2090" y="4981324"/>
                  <a:pt x="48982" y="4862749"/>
                  <a:pt x="0" y="4639259"/>
                </a:cubicBezTo>
                <a:cubicBezTo>
                  <a:pt x="-48982" y="4415769"/>
                  <a:pt x="2081" y="4399959"/>
                  <a:pt x="0" y="4228186"/>
                </a:cubicBezTo>
                <a:cubicBezTo>
                  <a:pt x="-2081" y="4056413"/>
                  <a:pt x="44978" y="3938782"/>
                  <a:pt x="0" y="3817112"/>
                </a:cubicBezTo>
                <a:cubicBezTo>
                  <a:pt x="-44978" y="3695442"/>
                  <a:pt x="7754" y="3531456"/>
                  <a:pt x="0" y="3406038"/>
                </a:cubicBezTo>
                <a:cubicBezTo>
                  <a:pt x="-7754" y="3280620"/>
                  <a:pt x="18972" y="3126378"/>
                  <a:pt x="0" y="2994965"/>
                </a:cubicBezTo>
                <a:cubicBezTo>
                  <a:pt x="-18972" y="2863552"/>
                  <a:pt x="43045" y="2695308"/>
                  <a:pt x="0" y="2583891"/>
                </a:cubicBezTo>
                <a:cubicBezTo>
                  <a:pt x="-43045" y="2472474"/>
                  <a:pt x="21436" y="2176286"/>
                  <a:pt x="0" y="2055368"/>
                </a:cubicBezTo>
                <a:cubicBezTo>
                  <a:pt x="-21436" y="1934450"/>
                  <a:pt x="27784" y="1731611"/>
                  <a:pt x="0" y="1644294"/>
                </a:cubicBezTo>
                <a:cubicBezTo>
                  <a:pt x="-27784" y="1556977"/>
                  <a:pt x="27000" y="1208464"/>
                  <a:pt x="0" y="939597"/>
                </a:cubicBezTo>
                <a:cubicBezTo>
                  <a:pt x="-27000" y="670730"/>
                  <a:pt x="33042" y="639986"/>
                  <a:pt x="0" y="528523"/>
                </a:cubicBezTo>
                <a:cubicBezTo>
                  <a:pt x="-33042" y="417060"/>
                  <a:pt x="52151" y="137134"/>
                  <a:pt x="0" y="0"/>
                </a:cubicBezTo>
                <a:close/>
              </a:path>
              <a:path w="10779760" h="5872480" stroke="0" extrusionOk="0">
                <a:moveTo>
                  <a:pt x="0" y="0"/>
                </a:moveTo>
                <a:cubicBezTo>
                  <a:pt x="156517" y="-22032"/>
                  <a:pt x="380341" y="25320"/>
                  <a:pt x="491078" y="0"/>
                </a:cubicBezTo>
                <a:cubicBezTo>
                  <a:pt x="601815" y="-25320"/>
                  <a:pt x="699301" y="5901"/>
                  <a:pt x="766561" y="0"/>
                </a:cubicBezTo>
                <a:cubicBezTo>
                  <a:pt x="833821" y="-5901"/>
                  <a:pt x="1330908" y="86567"/>
                  <a:pt x="1581031" y="0"/>
                </a:cubicBezTo>
                <a:cubicBezTo>
                  <a:pt x="1831154" y="-86567"/>
                  <a:pt x="1833293" y="23599"/>
                  <a:pt x="2072109" y="0"/>
                </a:cubicBezTo>
                <a:cubicBezTo>
                  <a:pt x="2310925" y="-23599"/>
                  <a:pt x="2442427" y="45815"/>
                  <a:pt x="2563187" y="0"/>
                </a:cubicBezTo>
                <a:cubicBezTo>
                  <a:pt x="2683947" y="-45815"/>
                  <a:pt x="2972346" y="53207"/>
                  <a:pt x="3377658" y="0"/>
                </a:cubicBezTo>
                <a:cubicBezTo>
                  <a:pt x="3782970" y="-53207"/>
                  <a:pt x="3603974" y="36344"/>
                  <a:pt x="3760938" y="0"/>
                </a:cubicBezTo>
                <a:cubicBezTo>
                  <a:pt x="3917902" y="-36344"/>
                  <a:pt x="4173063" y="40617"/>
                  <a:pt x="4575409" y="0"/>
                </a:cubicBezTo>
                <a:cubicBezTo>
                  <a:pt x="4977755" y="-40617"/>
                  <a:pt x="4989246" y="83505"/>
                  <a:pt x="5389880" y="0"/>
                </a:cubicBezTo>
                <a:cubicBezTo>
                  <a:pt x="5790514" y="-83505"/>
                  <a:pt x="5867944" y="42691"/>
                  <a:pt x="5988756" y="0"/>
                </a:cubicBezTo>
                <a:cubicBezTo>
                  <a:pt x="6109568" y="-42691"/>
                  <a:pt x="6485032" y="49168"/>
                  <a:pt x="6803226" y="0"/>
                </a:cubicBezTo>
                <a:cubicBezTo>
                  <a:pt x="7121420" y="-49168"/>
                  <a:pt x="7168546" y="21626"/>
                  <a:pt x="7294304" y="0"/>
                </a:cubicBezTo>
                <a:cubicBezTo>
                  <a:pt x="7420062" y="-21626"/>
                  <a:pt x="7642333" y="49829"/>
                  <a:pt x="7785382" y="0"/>
                </a:cubicBezTo>
                <a:cubicBezTo>
                  <a:pt x="7928431" y="-49829"/>
                  <a:pt x="8145725" y="63609"/>
                  <a:pt x="8492055" y="0"/>
                </a:cubicBezTo>
                <a:cubicBezTo>
                  <a:pt x="8838385" y="-63609"/>
                  <a:pt x="8834569" y="14267"/>
                  <a:pt x="8983133" y="0"/>
                </a:cubicBezTo>
                <a:cubicBezTo>
                  <a:pt x="9131697" y="-14267"/>
                  <a:pt x="9593375" y="20400"/>
                  <a:pt x="9797604" y="0"/>
                </a:cubicBezTo>
                <a:cubicBezTo>
                  <a:pt x="10001833" y="-20400"/>
                  <a:pt x="10308456" y="111297"/>
                  <a:pt x="10779760" y="0"/>
                </a:cubicBezTo>
                <a:cubicBezTo>
                  <a:pt x="10844349" y="250165"/>
                  <a:pt x="10770095" y="407773"/>
                  <a:pt x="10779760" y="587248"/>
                </a:cubicBezTo>
                <a:cubicBezTo>
                  <a:pt x="10789425" y="766723"/>
                  <a:pt x="10755107" y="990399"/>
                  <a:pt x="10779760" y="1233221"/>
                </a:cubicBezTo>
                <a:cubicBezTo>
                  <a:pt x="10804413" y="1476043"/>
                  <a:pt x="10732641" y="1539982"/>
                  <a:pt x="10779760" y="1644294"/>
                </a:cubicBezTo>
                <a:cubicBezTo>
                  <a:pt x="10826879" y="1748606"/>
                  <a:pt x="10734018" y="1896029"/>
                  <a:pt x="10779760" y="2114093"/>
                </a:cubicBezTo>
                <a:cubicBezTo>
                  <a:pt x="10825502" y="2332157"/>
                  <a:pt x="10753582" y="2504133"/>
                  <a:pt x="10779760" y="2760066"/>
                </a:cubicBezTo>
                <a:cubicBezTo>
                  <a:pt x="10805938" y="3015999"/>
                  <a:pt x="10763839" y="3132244"/>
                  <a:pt x="10779760" y="3288589"/>
                </a:cubicBezTo>
                <a:cubicBezTo>
                  <a:pt x="10795681" y="3444934"/>
                  <a:pt x="10725254" y="3551138"/>
                  <a:pt x="10779760" y="3758387"/>
                </a:cubicBezTo>
                <a:cubicBezTo>
                  <a:pt x="10834266" y="3965636"/>
                  <a:pt x="10769219" y="4186145"/>
                  <a:pt x="10779760" y="4404360"/>
                </a:cubicBezTo>
                <a:cubicBezTo>
                  <a:pt x="10790301" y="4622575"/>
                  <a:pt x="10746448" y="4718080"/>
                  <a:pt x="10779760" y="4991608"/>
                </a:cubicBezTo>
                <a:cubicBezTo>
                  <a:pt x="10813072" y="5265136"/>
                  <a:pt x="10756738" y="5529428"/>
                  <a:pt x="10779760" y="5872480"/>
                </a:cubicBezTo>
                <a:cubicBezTo>
                  <a:pt x="10595604" y="5885705"/>
                  <a:pt x="10186557" y="5871773"/>
                  <a:pt x="9965289" y="5872480"/>
                </a:cubicBezTo>
                <a:cubicBezTo>
                  <a:pt x="9744021" y="5873187"/>
                  <a:pt x="9445202" y="5795574"/>
                  <a:pt x="9258616" y="5872480"/>
                </a:cubicBezTo>
                <a:cubicBezTo>
                  <a:pt x="9072030" y="5949386"/>
                  <a:pt x="9007545" y="5860390"/>
                  <a:pt x="8875336" y="5872480"/>
                </a:cubicBezTo>
                <a:cubicBezTo>
                  <a:pt x="8743127" y="5884570"/>
                  <a:pt x="8343581" y="5804020"/>
                  <a:pt x="8168663" y="5872480"/>
                </a:cubicBezTo>
                <a:cubicBezTo>
                  <a:pt x="7993745" y="5940940"/>
                  <a:pt x="8020676" y="5871532"/>
                  <a:pt x="7893180" y="5872480"/>
                </a:cubicBezTo>
                <a:cubicBezTo>
                  <a:pt x="7765684" y="5873428"/>
                  <a:pt x="7355849" y="5849794"/>
                  <a:pt x="7186507" y="5872480"/>
                </a:cubicBezTo>
                <a:cubicBezTo>
                  <a:pt x="7017165" y="5895166"/>
                  <a:pt x="6923382" y="5869003"/>
                  <a:pt x="6803226" y="5872480"/>
                </a:cubicBezTo>
                <a:cubicBezTo>
                  <a:pt x="6683070" y="5875957"/>
                  <a:pt x="6591027" y="5864388"/>
                  <a:pt x="6527744" y="5872480"/>
                </a:cubicBezTo>
                <a:cubicBezTo>
                  <a:pt x="6464461" y="5880572"/>
                  <a:pt x="6291143" y="5869077"/>
                  <a:pt x="6144463" y="5872480"/>
                </a:cubicBezTo>
                <a:cubicBezTo>
                  <a:pt x="5997783" y="5875883"/>
                  <a:pt x="5625000" y="5793386"/>
                  <a:pt x="5437790" y="5872480"/>
                </a:cubicBezTo>
                <a:cubicBezTo>
                  <a:pt x="5250580" y="5951574"/>
                  <a:pt x="5144274" y="5841967"/>
                  <a:pt x="5054510" y="5872480"/>
                </a:cubicBezTo>
                <a:cubicBezTo>
                  <a:pt x="4964746" y="5902993"/>
                  <a:pt x="4916400" y="5842336"/>
                  <a:pt x="4779027" y="5872480"/>
                </a:cubicBezTo>
                <a:cubicBezTo>
                  <a:pt x="4641654" y="5902624"/>
                  <a:pt x="4568707" y="5862324"/>
                  <a:pt x="4395747" y="5872480"/>
                </a:cubicBezTo>
                <a:cubicBezTo>
                  <a:pt x="4222787" y="5882636"/>
                  <a:pt x="4096172" y="5860729"/>
                  <a:pt x="3904669" y="5872480"/>
                </a:cubicBezTo>
                <a:cubicBezTo>
                  <a:pt x="3713166" y="5884231"/>
                  <a:pt x="3427277" y="5851134"/>
                  <a:pt x="3305793" y="5872480"/>
                </a:cubicBezTo>
                <a:cubicBezTo>
                  <a:pt x="3184309" y="5893826"/>
                  <a:pt x="3015875" y="5870735"/>
                  <a:pt x="2922513" y="5872480"/>
                </a:cubicBezTo>
                <a:cubicBezTo>
                  <a:pt x="2829151" y="5874225"/>
                  <a:pt x="2377948" y="5811395"/>
                  <a:pt x="2108042" y="5872480"/>
                </a:cubicBezTo>
                <a:cubicBezTo>
                  <a:pt x="1838136" y="5933565"/>
                  <a:pt x="1633133" y="5840109"/>
                  <a:pt x="1509166" y="5872480"/>
                </a:cubicBezTo>
                <a:cubicBezTo>
                  <a:pt x="1385199" y="5904851"/>
                  <a:pt x="988225" y="5816053"/>
                  <a:pt x="694696" y="5872480"/>
                </a:cubicBezTo>
                <a:cubicBezTo>
                  <a:pt x="401167" y="5928907"/>
                  <a:pt x="206833" y="5862165"/>
                  <a:pt x="0" y="5872480"/>
                </a:cubicBezTo>
                <a:cubicBezTo>
                  <a:pt x="-48756" y="5628613"/>
                  <a:pt x="12436" y="5594889"/>
                  <a:pt x="0" y="5343957"/>
                </a:cubicBezTo>
                <a:cubicBezTo>
                  <a:pt x="-12436" y="5093025"/>
                  <a:pt x="54824" y="4925490"/>
                  <a:pt x="0" y="4815434"/>
                </a:cubicBezTo>
                <a:cubicBezTo>
                  <a:pt x="-54824" y="4705378"/>
                  <a:pt x="63330" y="4366033"/>
                  <a:pt x="0" y="4169461"/>
                </a:cubicBezTo>
                <a:cubicBezTo>
                  <a:pt x="-63330" y="3972889"/>
                  <a:pt x="36815" y="3790363"/>
                  <a:pt x="0" y="3582213"/>
                </a:cubicBezTo>
                <a:cubicBezTo>
                  <a:pt x="-36815" y="3374063"/>
                  <a:pt x="23336" y="3208114"/>
                  <a:pt x="0" y="2877515"/>
                </a:cubicBezTo>
                <a:cubicBezTo>
                  <a:pt x="-23336" y="2546916"/>
                  <a:pt x="29436" y="2499061"/>
                  <a:pt x="0" y="2172818"/>
                </a:cubicBezTo>
                <a:cubicBezTo>
                  <a:pt x="-29436" y="1846575"/>
                  <a:pt x="23779" y="1664785"/>
                  <a:pt x="0" y="1526845"/>
                </a:cubicBezTo>
                <a:cubicBezTo>
                  <a:pt x="-23779" y="1388905"/>
                  <a:pt x="67934" y="1059037"/>
                  <a:pt x="0" y="880872"/>
                </a:cubicBezTo>
                <a:cubicBezTo>
                  <a:pt x="-67934" y="702707"/>
                  <a:pt x="33459" y="393289"/>
                  <a:pt x="0" y="0"/>
                </a:cubicBezTo>
                <a:close/>
              </a:path>
            </a:pathLst>
          </a:custGeom>
          <a:solidFill>
            <a:srgbClr val="CCFFFF">
              <a:alpha val="75000"/>
            </a:srgb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CA3F71-2C51-3298-25D0-9AACE3FA51B1}"/>
              </a:ext>
            </a:extLst>
          </p:cNvPr>
          <p:cNvSpPr txBox="1"/>
          <p:nvPr/>
        </p:nvSpPr>
        <p:spPr>
          <a:xfrm>
            <a:off x="1264920" y="706993"/>
            <a:ext cx="9916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rgbClr val="1DA6B9"/>
                </a:solidFill>
                <a:effectLst>
                  <a:glow rad="1054100">
                    <a:schemeClr val="bg1">
                      <a:alpha val="54000"/>
                    </a:schemeClr>
                  </a:glow>
                </a:effectLst>
                <a:latin typeface="Bookman Old Style" panose="02050604050505020204" pitchFamily="18" charset="0"/>
                <a:ea typeface="Gadugi" panose="020B0502040204020203" pitchFamily="34" charset="0"/>
              </a:rPr>
              <a:t>Конец игры (проигрыш)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503CF0-00A2-40C1-C0F2-B8CEDA5E7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798" y="1962608"/>
            <a:ext cx="4961282" cy="38853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D175E2-49E4-4EA2-9076-3442858C98B7}"/>
              </a:ext>
            </a:extLst>
          </p:cNvPr>
          <p:cNvSpPr txBox="1"/>
          <p:nvPr/>
        </p:nvSpPr>
        <p:spPr>
          <a:xfrm>
            <a:off x="1543975" y="2314843"/>
            <a:ext cx="40128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DA6B9"/>
                </a:solidFill>
                <a:latin typeface="Bookman Old Style" panose="02050604050505020204" pitchFamily="18" charset="0"/>
              </a:rPr>
              <a:t>При  проигрыше игрок получает сообщение «</a:t>
            </a:r>
            <a:r>
              <a:rPr lang="en-US" b="1" dirty="0">
                <a:solidFill>
                  <a:srgbClr val="1DA6B9"/>
                </a:solidFill>
                <a:latin typeface="Bookman Old Style" panose="02050604050505020204" pitchFamily="18" charset="0"/>
              </a:rPr>
              <a:t>game over</a:t>
            </a:r>
            <a:r>
              <a:rPr lang="ru-RU" b="1" dirty="0">
                <a:solidFill>
                  <a:srgbClr val="1DA6B9"/>
                </a:solidFill>
                <a:latin typeface="Bookman Old Style" panose="02050604050505020204" pitchFamily="18" charset="0"/>
              </a:rPr>
              <a:t>» и может увидеть свой последний результат</a:t>
            </a:r>
          </a:p>
          <a:p>
            <a:endParaRPr lang="ru-RU" b="1" dirty="0">
              <a:solidFill>
                <a:srgbClr val="1DA6B9"/>
              </a:solidFill>
              <a:latin typeface="Bookman Old Style" panose="02050604050505020204" pitchFamily="18" charset="0"/>
            </a:endParaRPr>
          </a:p>
          <a:p>
            <a:r>
              <a:rPr lang="ru-RU" b="1" dirty="0">
                <a:solidFill>
                  <a:srgbClr val="1DA6B9"/>
                </a:solidFill>
                <a:latin typeface="Bookman Old Style" panose="02050604050505020204" pitchFamily="18" charset="0"/>
              </a:rPr>
              <a:t>Для продолжения игры следует нажать </a:t>
            </a:r>
            <a:r>
              <a:rPr lang="en-US" b="1" dirty="0">
                <a:solidFill>
                  <a:srgbClr val="1DA6B9"/>
                </a:solidFill>
                <a:latin typeface="Bookman Old Style" panose="02050604050505020204" pitchFamily="18" charset="0"/>
              </a:rPr>
              <a:t>enter</a:t>
            </a:r>
            <a:r>
              <a:rPr lang="ru-RU" b="1" dirty="0">
                <a:solidFill>
                  <a:srgbClr val="1DA6B9"/>
                </a:solidFill>
                <a:latin typeface="Bookman Old Style" panose="02050604050505020204" pitchFamily="18" charset="0"/>
              </a:rPr>
              <a:t>, в таком случае игрок перейдет в первое окно, в котором подтвердит начало еще одной игры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7E6F2BB-5612-7CEC-880D-30BF7810AD16}"/>
              </a:ext>
            </a:extLst>
          </p:cNvPr>
          <p:cNvSpPr/>
          <p:nvPr/>
        </p:nvSpPr>
        <p:spPr>
          <a:xfrm>
            <a:off x="85060" y="85061"/>
            <a:ext cx="12004159" cy="6666614"/>
          </a:xfrm>
          <a:prstGeom prst="rect">
            <a:avLst/>
          </a:prstGeom>
          <a:noFill/>
          <a:ln w="228600">
            <a:gradFill>
              <a:gsLst>
                <a:gs pos="0">
                  <a:srgbClr val="7030A0"/>
                </a:gs>
                <a:gs pos="67000">
                  <a:srgbClr val="F236A1"/>
                </a:gs>
                <a:gs pos="100000">
                  <a:srgbClr val="FFC000"/>
                </a:gs>
              </a:gsLst>
              <a:lin ang="138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98573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CF64C-657D-1BF3-9405-0D3ED784B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D127A9-B3D2-C899-1372-43E1D839BA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1004A97-9817-447B-A707-FD9BEC210A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02E9DE-C867-5EBD-4863-8B34D150C18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8" b="15592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CE26674-4707-93F5-2D72-9C0ADEE8D929}"/>
              </a:ext>
            </a:extLst>
          </p:cNvPr>
          <p:cNvSpPr/>
          <p:nvPr/>
        </p:nvSpPr>
        <p:spPr>
          <a:xfrm>
            <a:off x="706120" y="492759"/>
            <a:ext cx="10779760" cy="5872480"/>
          </a:xfrm>
          <a:custGeom>
            <a:avLst/>
            <a:gdLst>
              <a:gd name="connsiteX0" fmla="*/ 0 w 10779760"/>
              <a:gd name="connsiteY0" fmla="*/ 0 h 5872480"/>
              <a:gd name="connsiteX1" fmla="*/ 383280 w 10779760"/>
              <a:gd name="connsiteY1" fmla="*/ 0 h 5872480"/>
              <a:gd name="connsiteX2" fmla="*/ 982156 w 10779760"/>
              <a:gd name="connsiteY2" fmla="*/ 0 h 5872480"/>
              <a:gd name="connsiteX3" fmla="*/ 1581031 w 10779760"/>
              <a:gd name="connsiteY3" fmla="*/ 0 h 5872480"/>
              <a:gd name="connsiteX4" fmla="*/ 1856514 w 10779760"/>
              <a:gd name="connsiteY4" fmla="*/ 0 h 5872480"/>
              <a:gd name="connsiteX5" fmla="*/ 2563187 w 10779760"/>
              <a:gd name="connsiteY5" fmla="*/ 0 h 5872480"/>
              <a:gd name="connsiteX6" fmla="*/ 2838670 w 10779760"/>
              <a:gd name="connsiteY6" fmla="*/ 0 h 5872480"/>
              <a:gd name="connsiteX7" fmla="*/ 3437546 w 10779760"/>
              <a:gd name="connsiteY7" fmla="*/ 0 h 5872480"/>
              <a:gd name="connsiteX8" fmla="*/ 4252016 w 10779760"/>
              <a:gd name="connsiteY8" fmla="*/ 0 h 5872480"/>
              <a:gd name="connsiteX9" fmla="*/ 5066487 w 10779760"/>
              <a:gd name="connsiteY9" fmla="*/ 0 h 5872480"/>
              <a:gd name="connsiteX10" fmla="*/ 5773160 w 10779760"/>
              <a:gd name="connsiteY10" fmla="*/ 0 h 5872480"/>
              <a:gd name="connsiteX11" fmla="*/ 6264238 w 10779760"/>
              <a:gd name="connsiteY11" fmla="*/ 0 h 5872480"/>
              <a:gd name="connsiteX12" fmla="*/ 6539721 w 10779760"/>
              <a:gd name="connsiteY12" fmla="*/ 0 h 5872480"/>
              <a:gd name="connsiteX13" fmla="*/ 7030799 w 10779760"/>
              <a:gd name="connsiteY13" fmla="*/ 0 h 5872480"/>
              <a:gd name="connsiteX14" fmla="*/ 7737472 w 10779760"/>
              <a:gd name="connsiteY14" fmla="*/ 0 h 5872480"/>
              <a:gd name="connsiteX15" fmla="*/ 8551943 w 10779760"/>
              <a:gd name="connsiteY15" fmla="*/ 0 h 5872480"/>
              <a:gd name="connsiteX16" fmla="*/ 8827426 w 10779760"/>
              <a:gd name="connsiteY16" fmla="*/ 0 h 5872480"/>
              <a:gd name="connsiteX17" fmla="*/ 9102908 w 10779760"/>
              <a:gd name="connsiteY17" fmla="*/ 0 h 5872480"/>
              <a:gd name="connsiteX18" fmla="*/ 9917379 w 10779760"/>
              <a:gd name="connsiteY18" fmla="*/ 0 h 5872480"/>
              <a:gd name="connsiteX19" fmla="*/ 10192862 w 10779760"/>
              <a:gd name="connsiteY19" fmla="*/ 0 h 5872480"/>
              <a:gd name="connsiteX20" fmla="*/ 10779760 w 10779760"/>
              <a:gd name="connsiteY20" fmla="*/ 0 h 5872480"/>
              <a:gd name="connsiteX21" fmla="*/ 10779760 w 10779760"/>
              <a:gd name="connsiteY21" fmla="*/ 469798 h 5872480"/>
              <a:gd name="connsiteX22" fmla="*/ 10779760 w 10779760"/>
              <a:gd name="connsiteY22" fmla="*/ 880872 h 5872480"/>
              <a:gd name="connsiteX23" fmla="*/ 10779760 w 10779760"/>
              <a:gd name="connsiteY23" fmla="*/ 1585570 h 5872480"/>
              <a:gd name="connsiteX24" fmla="*/ 10779760 w 10779760"/>
              <a:gd name="connsiteY24" fmla="*/ 2290267 h 5872480"/>
              <a:gd name="connsiteX25" fmla="*/ 10779760 w 10779760"/>
              <a:gd name="connsiteY25" fmla="*/ 2701341 h 5872480"/>
              <a:gd name="connsiteX26" fmla="*/ 10779760 w 10779760"/>
              <a:gd name="connsiteY26" fmla="*/ 3288589 h 5872480"/>
              <a:gd name="connsiteX27" fmla="*/ 10779760 w 10779760"/>
              <a:gd name="connsiteY27" fmla="*/ 3817112 h 5872480"/>
              <a:gd name="connsiteX28" fmla="*/ 10779760 w 10779760"/>
              <a:gd name="connsiteY28" fmla="*/ 4345635 h 5872480"/>
              <a:gd name="connsiteX29" fmla="*/ 10779760 w 10779760"/>
              <a:gd name="connsiteY29" fmla="*/ 4874158 h 5872480"/>
              <a:gd name="connsiteX30" fmla="*/ 10779760 w 10779760"/>
              <a:gd name="connsiteY30" fmla="*/ 5285232 h 5872480"/>
              <a:gd name="connsiteX31" fmla="*/ 10779760 w 10779760"/>
              <a:gd name="connsiteY31" fmla="*/ 5872480 h 5872480"/>
              <a:gd name="connsiteX32" fmla="*/ 9965289 w 10779760"/>
              <a:gd name="connsiteY32" fmla="*/ 5872480 h 5872480"/>
              <a:gd name="connsiteX33" fmla="*/ 9366414 w 10779760"/>
              <a:gd name="connsiteY33" fmla="*/ 5872480 h 5872480"/>
              <a:gd name="connsiteX34" fmla="*/ 8551943 w 10779760"/>
              <a:gd name="connsiteY34" fmla="*/ 5872480 h 5872480"/>
              <a:gd name="connsiteX35" fmla="*/ 7737472 w 10779760"/>
              <a:gd name="connsiteY35" fmla="*/ 5872480 h 5872480"/>
              <a:gd name="connsiteX36" fmla="*/ 7354192 w 10779760"/>
              <a:gd name="connsiteY36" fmla="*/ 5872480 h 5872480"/>
              <a:gd name="connsiteX37" fmla="*/ 6863114 w 10779760"/>
              <a:gd name="connsiteY37" fmla="*/ 5872480 h 5872480"/>
              <a:gd name="connsiteX38" fmla="*/ 6264238 w 10779760"/>
              <a:gd name="connsiteY38" fmla="*/ 5872480 h 5872480"/>
              <a:gd name="connsiteX39" fmla="*/ 5665363 w 10779760"/>
              <a:gd name="connsiteY39" fmla="*/ 5872480 h 5872480"/>
              <a:gd name="connsiteX40" fmla="*/ 4958690 w 10779760"/>
              <a:gd name="connsiteY40" fmla="*/ 5872480 h 5872480"/>
              <a:gd name="connsiteX41" fmla="*/ 4575409 w 10779760"/>
              <a:gd name="connsiteY41" fmla="*/ 5872480 h 5872480"/>
              <a:gd name="connsiteX42" fmla="*/ 4192129 w 10779760"/>
              <a:gd name="connsiteY42" fmla="*/ 5872480 h 5872480"/>
              <a:gd name="connsiteX43" fmla="*/ 3377658 w 10779760"/>
              <a:gd name="connsiteY43" fmla="*/ 5872480 h 5872480"/>
              <a:gd name="connsiteX44" fmla="*/ 2563187 w 10779760"/>
              <a:gd name="connsiteY44" fmla="*/ 5872480 h 5872480"/>
              <a:gd name="connsiteX45" fmla="*/ 1964312 w 10779760"/>
              <a:gd name="connsiteY45" fmla="*/ 5872480 h 5872480"/>
              <a:gd name="connsiteX46" fmla="*/ 1688829 w 10779760"/>
              <a:gd name="connsiteY46" fmla="*/ 5872480 h 5872480"/>
              <a:gd name="connsiteX47" fmla="*/ 1413346 w 10779760"/>
              <a:gd name="connsiteY47" fmla="*/ 5872480 h 5872480"/>
              <a:gd name="connsiteX48" fmla="*/ 598876 w 10779760"/>
              <a:gd name="connsiteY48" fmla="*/ 5872480 h 5872480"/>
              <a:gd name="connsiteX49" fmla="*/ 0 w 10779760"/>
              <a:gd name="connsiteY49" fmla="*/ 5872480 h 5872480"/>
              <a:gd name="connsiteX50" fmla="*/ 0 w 10779760"/>
              <a:gd name="connsiteY50" fmla="*/ 5167782 h 5872480"/>
              <a:gd name="connsiteX51" fmla="*/ 0 w 10779760"/>
              <a:gd name="connsiteY51" fmla="*/ 4639259 h 5872480"/>
              <a:gd name="connsiteX52" fmla="*/ 0 w 10779760"/>
              <a:gd name="connsiteY52" fmla="*/ 4228186 h 5872480"/>
              <a:gd name="connsiteX53" fmla="*/ 0 w 10779760"/>
              <a:gd name="connsiteY53" fmla="*/ 3817112 h 5872480"/>
              <a:gd name="connsiteX54" fmla="*/ 0 w 10779760"/>
              <a:gd name="connsiteY54" fmla="*/ 3406038 h 5872480"/>
              <a:gd name="connsiteX55" fmla="*/ 0 w 10779760"/>
              <a:gd name="connsiteY55" fmla="*/ 2994965 h 5872480"/>
              <a:gd name="connsiteX56" fmla="*/ 0 w 10779760"/>
              <a:gd name="connsiteY56" fmla="*/ 2583891 h 5872480"/>
              <a:gd name="connsiteX57" fmla="*/ 0 w 10779760"/>
              <a:gd name="connsiteY57" fmla="*/ 2055368 h 5872480"/>
              <a:gd name="connsiteX58" fmla="*/ 0 w 10779760"/>
              <a:gd name="connsiteY58" fmla="*/ 1644294 h 5872480"/>
              <a:gd name="connsiteX59" fmla="*/ 0 w 10779760"/>
              <a:gd name="connsiteY59" fmla="*/ 939597 h 5872480"/>
              <a:gd name="connsiteX60" fmla="*/ 0 w 10779760"/>
              <a:gd name="connsiteY60" fmla="*/ 528523 h 5872480"/>
              <a:gd name="connsiteX61" fmla="*/ 0 w 10779760"/>
              <a:gd name="connsiteY61" fmla="*/ 0 h 587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0779760" h="5872480" fill="none" extrusionOk="0">
                <a:moveTo>
                  <a:pt x="0" y="0"/>
                </a:moveTo>
                <a:cubicBezTo>
                  <a:pt x="132574" y="-6400"/>
                  <a:pt x="231787" y="30812"/>
                  <a:pt x="383280" y="0"/>
                </a:cubicBezTo>
                <a:cubicBezTo>
                  <a:pt x="534773" y="-30812"/>
                  <a:pt x="743346" y="17313"/>
                  <a:pt x="982156" y="0"/>
                </a:cubicBezTo>
                <a:cubicBezTo>
                  <a:pt x="1220966" y="-17313"/>
                  <a:pt x="1335873" y="58777"/>
                  <a:pt x="1581031" y="0"/>
                </a:cubicBezTo>
                <a:cubicBezTo>
                  <a:pt x="1826190" y="-58777"/>
                  <a:pt x="1740847" y="16215"/>
                  <a:pt x="1856514" y="0"/>
                </a:cubicBezTo>
                <a:cubicBezTo>
                  <a:pt x="1972181" y="-16215"/>
                  <a:pt x="2404092" y="30422"/>
                  <a:pt x="2563187" y="0"/>
                </a:cubicBezTo>
                <a:cubicBezTo>
                  <a:pt x="2722282" y="-30422"/>
                  <a:pt x="2736200" y="32634"/>
                  <a:pt x="2838670" y="0"/>
                </a:cubicBezTo>
                <a:cubicBezTo>
                  <a:pt x="2941140" y="-32634"/>
                  <a:pt x="3212857" y="41724"/>
                  <a:pt x="3437546" y="0"/>
                </a:cubicBezTo>
                <a:cubicBezTo>
                  <a:pt x="3662235" y="-41724"/>
                  <a:pt x="3974767" y="1794"/>
                  <a:pt x="4252016" y="0"/>
                </a:cubicBezTo>
                <a:cubicBezTo>
                  <a:pt x="4529265" y="-1794"/>
                  <a:pt x="4720604" y="964"/>
                  <a:pt x="5066487" y="0"/>
                </a:cubicBezTo>
                <a:cubicBezTo>
                  <a:pt x="5412370" y="-964"/>
                  <a:pt x="5568307" y="11034"/>
                  <a:pt x="5773160" y="0"/>
                </a:cubicBezTo>
                <a:cubicBezTo>
                  <a:pt x="5978013" y="-11034"/>
                  <a:pt x="6159475" y="14348"/>
                  <a:pt x="6264238" y="0"/>
                </a:cubicBezTo>
                <a:cubicBezTo>
                  <a:pt x="6369001" y="-14348"/>
                  <a:pt x="6430189" y="14254"/>
                  <a:pt x="6539721" y="0"/>
                </a:cubicBezTo>
                <a:cubicBezTo>
                  <a:pt x="6649253" y="-14254"/>
                  <a:pt x="6796238" y="51114"/>
                  <a:pt x="7030799" y="0"/>
                </a:cubicBezTo>
                <a:cubicBezTo>
                  <a:pt x="7265360" y="-51114"/>
                  <a:pt x="7392262" y="20686"/>
                  <a:pt x="7737472" y="0"/>
                </a:cubicBezTo>
                <a:cubicBezTo>
                  <a:pt x="8082682" y="-20686"/>
                  <a:pt x="8237492" y="71317"/>
                  <a:pt x="8551943" y="0"/>
                </a:cubicBezTo>
                <a:cubicBezTo>
                  <a:pt x="8866394" y="-71317"/>
                  <a:pt x="8694716" y="10649"/>
                  <a:pt x="8827426" y="0"/>
                </a:cubicBezTo>
                <a:cubicBezTo>
                  <a:pt x="8960136" y="-10649"/>
                  <a:pt x="9047666" y="8938"/>
                  <a:pt x="9102908" y="0"/>
                </a:cubicBezTo>
                <a:cubicBezTo>
                  <a:pt x="9158150" y="-8938"/>
                  <a:pt x="9729458" y="91638"/>
                  <a:pt x="9917379" y="0"/>
                </a:cubicBezTo>
                <a:cubicBezTo>
                  <a:pt x="10105300" y="-91638"/>
                  <a:pt x="10093430" y="9103"/>
                  <a:pt x="10192862" y="0"/>
                </a:cubicBezTo>
                <a:cubicBezTo>
                  <a:pt x="10292294" y="-9103"/>
                  <a:pt x="10571478" y="10771"/>
                  <a:pt x="10779760" y="0"/>
                </a:cubicBezTo>
                <a:cubicBezTo>
                  <a:pt x="10808890" y="164520"/>
                  <a:pt x="10767459" y="280149"/>
                  <a:pt x="10779760" y="469798"/>
                </a:cubicBezTo>
                <a:cubicBezTo>
                  <a:pt x="10792061" y="659447"/>
                  <a:pt x="10779465" y="734056"/>
                  <a:pt x="10779760" y="880872"/>
                </a:cubicBezTo>
                <a:cubicBezTo>
                  <a:pt x="10780055" y="1027688"/>
                  <a:pt x="10715574" y="1392217"/>
                  <a:pt x="10779760" y="1585570"/>
                </a:cubicBezTo>
                <a:cubicBezTo>
                  <a:pt x="10843946" y="1778923"/>
                  <a:pt x="10773310" y="2051189"/>
                  <a:pt x="10779760" y="2290267"/>
                </a:cubicBezTo>
                <a:cubicBezTo>
                  <a:pt x="10786210" y="2529345"/>
                  <a:pt x="10753655" y="2556353"/>
                  <a:pt x="10779760" y="2701341"/>
                </a:cubicBezTo>
                <a:cubicBezTo>
                  <a:pt x="10805865" y="2846329"/>
                  <a:pt x="10734450" y="3108605"/>
                  <a:pt x="10779760" y="3288589"/>
                </a:cubicBezTo>
                <a:cubicBezTo>
                  <a:pt x="10825070" y="3468573"/>
                  <a:pt x="10726239" y="3574012"/>
                  <a:pt x="10779760" y="3817112"/>
                </a:cubicBezTo>
                <a:cubicBezTo>
                  <a:pt x="10833281" y="4060212"/>
                  <a:pt x="10755241" y="4148340"/>
                  <a:pt x="10779760" y="4345635"/>
                </a:cubicBezTo>
                <a:cubicBezTo>
                  <a:pt x="10804279" y="4542930"/>
                  <a:pt x="10775790" y="4718281"/>
                  <a:pt x="10779760" y="4874158"/>
                </a:cubicBezTo>
                <a:cubicBezTo>
                  <a:pt x="10783730" y="5030035"/>
                  <a:pt x="10737917" y="5188929"/>
                  <a:pt x="10779760" y="5285232"/>
                </a:cubicBezTo>
                <a:cubicBezTo>
                  <a:pt x="10821603" y="5381535"/>
                  <a:pt x="10748880" y="5614387"/>
                  <a:pt x="10779760" y="5872480"/>
                </a:cubicBezTo>
                <a:cubicBezTo>
                  <a:pt x="10558016" y="5928432"/>
                  <a:pt x="10275959" y="5786800"/>
                  <a:pt x="9965289" y="5872480"/>
                </a:cubicBezTo>
                <a:cubicBezTo>
                  <a:pt x="9654619" y="5958160"/>
                  <a:pt x="9639439" y="5856726"/>
                  <a:pt x="9366414" y="5872480"/>
                </a:cubicBezTo>
                <a:cubicBezTo>
                  <a:pt x="9093389" y="5888234"/>
                  <a:pt x="8753056" y="5783752"/>
                  <a:pt x="8551943" y="5872480"/>
                </a:cubicBezTo>
                <a:cubicBezTo>
                  <a:pt x="8350830" y="5961208"/>
                  <a:pt x="7920970" y="5801684"/>
                  <a:pt x="7737472" y="5872480"/>
                </a:cubicBezTo>
                <a:cubicBezTo>
                  <a:pt x="7553974" y="5943276"/>
                  <a:pt x="7512293" y="5828789"/>
                  <a:pt x="7354192" y="5872480"/>
                </a:cubicBezTo>
                <a:cubicBezTo>
                  <a:pt x="7196091" y="5916171"/>
                  <a:pt x="7022933" y="5813719"/>
                  <a:pt x="6863114" y="5872480"/>
                </a:cubicBezTo>
                <a:cubicBezTo>
                  <a:pt x="6703295" y="5931241"/>
                  <a:pt x="6478612" y="5860741"/>
                  <a:pt x="6264238" y="5872480"/>
                </a:cubicBezTo>
                <a:cubicBezTo>
                  <a:pt x="6049864" y="5884219"/>
                  <a:pt x="5959402" y="5827649"/>
                  <a:pt x="5665363" y="5872480"/>
                </a:cubicBezTo>
                <a:cubicBezTo>
                  <a:pt x="5371324" y="5917311"/>
                  <a:pt x="5162156" y="5865572"/>
                  <a:pt x="4958690" y="5872480"/>
                </a:cubicBezTo>
                <a:cubicBezTo>
                  <a:pt x="4755224" y="5879388"/>
                  <a:pt x="4695834" y="5833714"/>
                  <a:pt x="4575409" y="5872480"/>
                </a:cubicBezTo>
                <a:cubicBezTo>
                  <a:pt x="4454984" y="5911246"/>
                  <a:pt x="4309651" y="5869563"/>
                  <a:pt x="4192129" y="5872480"/>
                </a:cubicBezTo>
                <a:cubicBezTo>
                  <a:pt x="4074607" y="5875397"/>
                  <a:pt x="3614381" y="5821036"/>
                  <a:pt x="3377658" y="5872480"/>
                </a:cubicBezTo>
                <a:cubicBezTo>
                  <a:pt x="3140935" y="5923924"/>
                  <a:pt x="2792218" y="5859107"/>
                  <a:pt x="2563187" y="5872480"/>
                </a:cubicBezTo>
                <a:cubicBezTo>
                  <a:pt x="2334156" y="5885853"/>
                  <a:pt x="2236489" y="5837324"/>
                  <a:pt x="1964312" y="5872480"/>
                </a:cubicBezTo>
                <a:cubicBezTo>
                  <a:pt x="1692136" y="5907636"/>
                  <a:pt x="1747923" y="5850549"/>
                  <a:pt x="1688829" y="5872480"/>
                </a:cubicBezTo>
                <a:cubicBezTo>
                  <a:pt x="1629735" y="5894411"/>
                  <a:pt x="1482007" y="5871034"/>
                  <a:pt x="1413346" y="5872480"/>
                </a:cubicBezTo>
                <a:cubicBezTo>
                  <a:pt x="1344685" y="5873926"/>
                  <a:pt x="846466" y="5831990"/>
                  <a:pt x="598876" y="5872480"/>
                </a:cubicBezTo>
                <a:cubicBezTo>
                  <a:pt x="351286" y="5912970"/>
                  <a:pt x="238508" y="5804016"/>
                  <a:pt x="0" y="5872480"/>
                </a:cubicBezTo>
                <a:cubicBezTo>
                  <a:pt x="-33526" y="5543162"/>
                  <a:pt x="2090" y="5354240"/>
                  <a:pt x="0" y="5167782"/>
                </a:cubicBezTo>
                <a:cubicBezTo>
                  <a:pt x="-2090" y="4981324"/>
                  <a:pt x="48982" y="4862749"/>
                  <a:pt x="0" y="4639259"/>
                </a:cubicBezTo>
                <a:cubicBezTo>
                  <a:pt x="-48982" y="4415769"/>
                  <a:pt x="2081" y="4399959"/>
                  <a:pt x="0" y="4228186"/>
                </a:cubicBezTo>
                <a:cubicBezTo>
                  <a:pt x="-2081" y="4056413"/>
                  <a:pt x="44978" y="3938782"/>
                  <a:pt x="0" y="3817112"/>
                </a:cubicBezTo>
                <a:cubicBezTo>
                  <a:pt x="-44978" y="3695442"/>
                  <a:pt x="7754" y="3531456"/>
                  <a:pt x="0" y="3406038"/>
                </a:cubicBezTo>
                <a:cubicBezTo>
                  <a:pt x="-7754" y="3280620"/>
                  <a:pt x="18972" y="3126378"/>
                  <a:pt x="0" y="2994965"/>
                </a:cubicBezTo>
                <a:cubicBezTo>
                  <a:pt x="-18972" y="2863552"/>
                  <a:pt x="43045" y="2695308"/>
                  <a:pt x="0" y="2583891"/>
                </a:cubicBezTo>
                <a:cubicBezTo>
                  <a:pt x="-43045" y="2472474"/>
                  <a:pt x="21436" y="2176286"/>
                  <a:pt x="0" y="2055368"/>
                </a:cubicBezTo>
                <a:cubicBezTo>
                  <a:pt x="-21436" y="1934450"/>
                  <a:pt x="27784" y="1731611"/>
                  <a:pt x="0" y="1644294"/>
                </a:cubicBezTo>
                <a:cubicBezTo>
                  <a:pt x="-27784" y="1556977"/>
                  <a:pt x="27000" y="1208464"/>
                  <a:pt x="0" y="939597"/>
                </a:cubicBezTo>
                <a:cubicBezTo>
                  <a:pt x="-27000" y="670730"/>
                  <a:pt x="33042" y="639986"/>
                  <a:pt x="0" y="528523"/>
                </a:cubicBezTo>
                <a:cubicBezTo>
                  <a:pt x="-33042" y="417060"/>
                  <a:pt x="52151" y="137134"/>
                  <a:pt x="0" y="0"/>
                </a:cubicBezTo>
                <a:close/>
              </a:path>
              <a:path w="10779760" h="5872480" stroke="0" extrusionOk="0">
                <a:moveTo>
                  <a:pt x="0" y="0"/>
                </a:moveTo>
                <a:cubicBezTo>
                  <a:pt x="156517" y="-22032"/>
                  <a:pt x="380341" y="25320"/>
                  <a:pt x="491078" y="0"/>
                </a:cubicBezTo>
                <a:cubicBezTo>
                  <a:pt x="601815" y="-25320"/>
                  <a:pt x="699301" y="5901"/>
                  <a:pt x="766561" y="0"/>
                </a:cubicBezTo>
                <a:cubicBezTo>
                  <a:pt x="833821" y="-5901"/>
                  <a:pt x="1330908" y="86567"/>
                  <a:pt x="1581031" y="0"/>
                </a:cubicBezTo>
                <a:cubicBezTo>
                  <a:pt x="1831154" y="-86567"/>
                  <a:pt x="1833293" y="23599"/>
                  <a:pt x="2072109" y="0"/>
                </a:cubicBezTo>
                <a:cubicBezTo>
                  <a:pt x="2310925" y="-23599"/>
                  <a:pt x="2442427" y="45815"/>
                  <a:pt x="2563187" y="0"/>
                </a:cubicBezTo>
                <a:cubicBezTo>
                  <a:pt x="2683947" y="-45815"/>
                  <a:pt x="2972346" y="53207"/>
                  <a:pt x="3377658" y="0"/>
                </a:cubicBezTo>
                <a:cubicBezTo>
                  <a:pt x="3782970" y="-53207"/>
                  <a:pt x="3603974" y="36344"/>
                  <a:pt x="3760938" y="0"/>
                </a:cubicBezTo>
                <a:cubicBezTo>
                  <a:pt x="3917902" y="-36344"/>
                  <a:pt x="4173063" y="40617"/>
                  <a:pt x="4575409" y="0"/>
                </a:cubicBezTo>
                <a:cubicBezTo>
                  <a:pt x="4977755" y="-40617"/>
                  <a:pt x="4989246" y="83505"/>
                  <a:pt x="5389880" y="0"/>
                </a:cubicBezTo>
                <a:cubicBezTo>
                  <a:pt x="5790514" y="-83505"/>
                  <a:pt x="5867944" y="42691"/>
                  <a:pt x="5988756" y="0"/>
                </a:cubicBezTo>
                <a:cubicBezTo>
                  <a:pt x="6109568" y="-42691"/>
                  <a:pt x="6485032" y="49168"/>
                  <a:pt x="6803226" y="0"/>
                </a:cubicBezTo>
                <a:cubicBezTo>
                  <a:pt x="7121420" y="-49168"/>
                  <a:pt x="7168546" y="21626"/>
                  <a:pt x="7294304" y="0"/>
                </a:cubicBezTo>
                <a:cubicBezTo>
                  <a:pt x="7420062" y="-21626"/>
                  <a:pt x="7642333" y="49829"/>
                  <a:pt x="7785382" y="0"/>
                </a:cubicBezTo>
                <a:cubicBezTo>
                  <a:pt x="7928431" y="-49829"/>
                  <a:pt x="8145725" y="63609"/>
                  <a:pt x="8492055" y="0"/>
                </a:cubicBezTo>
                <a:cubicBezTo>
                  <a:pt x="8838385" y="-63609"/>
                  <a:pt x="8834569" y="14267"/>
                  <a:pt x="8983133" y="0"/>
                </a:cubicBezTo>
                <a:cubicBezTo>
                  <a:pt x="9131697" y="-14267"/>
                  <a:pt x="9593375" y="20400"/>
                  <a:pt x="9797604" y="0"/>
                </a:cubicBezTo>
                <a:cubicBezTo>
                  <a:pt x="10001833" y="-20400"/>
                  <a:pt x="10308456" y="111297"/>
                  <a:pt x="10779760" y="0"/>
                </a:cubicBezTo>
                <a:cubicBezTo>
                  <a:pt x="10844349" y="250165"/>
                  <a:pt x="10770095" y="407773"/>
                  <a:pt x="10779760" y="587248"/>
                </a:cubicBezTo>
                <a:cubicBezTo>
                  <a:pt x="10789425" y="766723"/>
                  <a:pt x="10755107" y="990399"/>
                  <a:pt x="10779760" y="1233221"/>
                </a:cubicBezTo>
                <a:cubicBezTo>
                  <a:pt x="10804413" y="1476043"/>
                  <a:pt x="10732641" y="1539982"/>
                  <a:pt x="10779760" y="1644294"/>
                </a:cubicBezTo>
                <a:cubicBezTo>
                  <a:pt x="10826879" y="1748606"/>
                  <a:pt x="10734018" y="1896029"/>
                  <a:pt x="10779760" y="2114093"/>
                </a:cubicBezTo>
                <a:cubicBezTo>
                  <a:pt x="10825502" y="2332157"/>
                  <a:pt x="10753582" y="2504133"/>
                  <a:pt x="10779760" y="2760066"/>
                </a:cubicBezTo>
                <a:cubicBezTo>
                  <a:pt x="10805938" y="3015999"/>
                  <a:pt x="10763839" y="3132244"/>
                  <a:pt x="10779760" y="3288589"/>
                </a:cubicBezTo>
                <a:cubicBezTo>
                  <a:pt x="10795681" y="3444934"/>
                  <a:pt x="10725254" y="3551138"/>
                  <a:pt x="10779760" y="3758387"/>
                </a:cubicBezTo>
                <a:cubicBezTo>
                  <a:pt x="10834266" y="3965636"/>
                  <a:pt x="10769219" y="4186145"/>
                  <a:pt x="10779760" y="4404360"/>
                </a:cubicBezTo>
                <a:cubicBezTo>
                  <a:pt x="10790301" y="4622575"/>
                  <a:pt x="10746448" y="4718080"/>
                  <a:pt x="10779760" y="4991608"/>
                </a:cubicBezTo>
                <a:cubicBezTo>
                  <a:pt x="10813072" y="5265136"/>
                  <a:pt x="10756738" y="5529428"/>
                  <a:pt x="10779760" y="5872480"/>
                </a:cubicBezTo>
                <a:cubicBezTo>
                  <a:pt x="10595604" y="5885705"/>
                  <a:pt x="10186557" y="5871773"/>
                  <a:pt x="9965289" y="5872480"/>
                </a:cubicBezTo>
                <a:cubicBezTo>
                  <a:pt x="9744021" y="5873187"/>
                  <a:pt x="9445202" y="5795574"/>
                  <a:pt x="9258616" y="5872480"/>
                </a:cubicBezTo>
                <a:cubicBezTo>
                  <a:pt x="9072030" y="5949386"/>
                  <a:pt x="9007545" y="5860390"/>
                  <a:pt x="8875336" y="5872480"/>
                </a:cubicBezTo>
                <a:cubicBezTo>
                  <a:pt x="8743127" y="5884570"/>
                  <a:pt x="8343581" y="5804020"/>
                  <a:pt x="8168663" y="5872480"/>
                </a:cubicBezTo>
                <a:cubicBezTo>
                  <a:pt x="7993745" y="5940940"/>
                  <a:pt x="8020676" y="5871532"/>
                  <a:pt x="7893180" y="5872480"/>
                </a:cubicBezTo>
                <a:cubicBezTo>
                  <a:pt x="7765684" y="5873428"/>
                  <a:pt x="7355849" y="5849794"/>
                  <a:pt x="7186507" y="5872480"/>
                </a:cubicBezTo>
                <a:cubicBezTo>
                  <a:pt x="7017165" y="5895166"/>
                  <a:pt x="6923382" y="5869003"/>
                  <a:pt x="6803226" y="5872480"/>
                </a:cubicBezTo>
                <a:cubicBezTo>
                  <a:pt x="6683070" y="5875957"/>
                  <a:pt x="6591027" y="5864388"/>
                  <a:pt x="6527744" y="5872480"/>
                </a:cubicBezTo>
                <a:cubicBezTo>
                  <a:pt x="6464461" y="5880572"/>
                  <a:pt x="6291143" y="5869077"/>
                  <a:pt x="6144463" y="5872480"/>
                </a:cubicBezTo>
                <a:cubicBezTo>
                  <a:pt x="5997783" y="5875883"/>
                  <a:pt x="5625000" y="5793386"/>
                  <a:pt x="5437790" y="5872480"/>
                </a:cubicBezTo>
                <a:cubicBezTo>
                  <a:pt x="5250580" y="5951574"/>
                  <a:pt x="5144274" y="5841967"/>
                  <a:pt x="5054510" y="5872480"/>
                </a:cubicBezTo>
                <a:cubicBezTo>
                  <a:pt x="4964746" y="5902993"/>
                  <a:pt x="4916400" y="5842336"/>
                  <a:pt x="4779027" y="5872480"/>
                </a:cubicBezTo>
                <a:cubicBezTo>
                  <a:pt x="4641654" y="5902624"/>
                  <a:pt x="4568707" y="5862324"/>
                  <a:pt x="4395747" y="5872480"/>
                </a:cubicBezTo>
                <a:cubicBezTo>
                  <a:pt x="4222787" y="5882636"/>
                  <a:pt x="4096172" y="5860729"/>
                  <a:pt x="3904669" y="5872480"/>
                </a:cubicBezTo>
                <a:cubicBezTo>
                  <a:pt x="3713166" y="5884231"/>
                  <a:pt x="3427277" y="5851134"/>
                  <a:pt x="3305793" y="5872480"/>
                </a:cubicBezTo>
                <a:cubicBezTo>
                  <a:pt x="3184309" y="5893826"/>
                  <a:pt x="3015875" y="5870735"/>
                  <a:pt x="2922513" y="5872480"/>
                </a:cubicBezTo>
                <a:cubicBezTo>
                  <a:pt x="2829151" y="5874225"/>
                  <a:pt x="2377948" y="5811395"/>
                  <a:pt x="2108042" y="5872480"/>
                </a:cubicBezTo>
                <a:cubicBezTo>
                  <a:pt x="1838136" y="5933565"/>
                  <a:pt x="1633133" y="5840109"/>
                  <a:pt x="1509166" y="5872480"/>
                </a:cubicBezTo>
                <a:cubicBezTo>
                  <a:pt x="1385199" y="5904851"/>
                  <a:pt x="988225" y="5816053"/>
                  <a:pt x="694696" y="5872480"/>
                </a:cubicBezTo>
                <a:cubicBezTo>
                  <a:pt x="401167" y="5928907"/>
                  <a:pt x="206833" y="5862165"/>
                  <a:pt x="0" y="5872480"/>
                </a:cubicBezTo>
                <a:cubicBezTo>
                  <a:pt x="-48756" y="5628613"/>
                  <a:pt x="12436" y="5594889"/>
                  <a:pt x="0" y="5343957"/>
                </a:cubicBezTo>
                <a:cubicBezTo>
                  <a:pt x="-12436" y="5093025"/>
                  <a:pt x="54824" y="4925490"/>
                  <a:pt x="0" y="4815434"/>
                </a:cubicBezTo>
                <a:cubicBezTo>
                  <a:pt x="-54824" y="4705378"/>
                  <a:pt x="63330" y="4366033"/>
                  <a:pt x="0" y="4169461"/>
                </a:cubicBezTo>
                <a:cubicBezTo>
                  <a:pt x="-63330" y="3972889"/>
                  <a:pt x="36815" y="3790363"/>
                  <a:pt x="0" y="3582213"/>
                </a:cubicBezTo>
                <a:cubicBezTo>
                  <a:pt x="-36815" y="3374063"/>
                  <a:pt x="23336" y="3208114"/>
                  <a:pt x="0" y="2877515"/>
                </a:cubicBezTo>
                <a:cubicBezTo>
                  <a:pt x="-23336" y="2546916"/>
                  <a:pt x="29436" y="2499061"/>
                  <a:pt x="0" y="2172818"/>
                </a:cubicBezTo>
                <a:cubicBezTo>
                  <a:pt x="-29436" y="1846575"/>
                  <a:pt x="23779" y="1664785"/>
                  <a:pt x="0" y="1526845"/>
                </a:cubicBezTo>
                <a:cubicBezTo>
                  <a:pt x="-23779" y="1388905"/>
                  <a:pt x="67934" y="1059037"/>
                  <a:pt x="0" y="880872"/>
                </a:cubicBezTo>
                <a:cubicBezTo>
                  <a:pt x="-67934" y="702707"/>
                  <a:pt x="33459" y="393289"/>
                  <a:pt x="0" y="0"/>
                </a:cubicBezTo>
                <a:close/>
              </a:path>
            </a:pathLst>
          </a:custGeom>
          <a:solidFill>
            <a:srgbClr val="CCFFFF">
              <a:alpha val="75000"/>
            </a:srgb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6BCBE8-87FE-650C-E751-E6407EE0BBDC}"/>
              </a:ext>
            </a:extLst>
          </p:cNvPr>
          <p:cNvSpPr txBox="1"/>
          <p:nvPr/>
        </p:nvSpPr>
        <p:spPr>
          <a:xfrm>
            <a:off x="1264920" y="706993"/>
            <a:ext cx="99161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rgbClr val="1DA6B9"/>
                </a:solidFill>
                <a:effectLst>
                  <a:glow rad="1054100">
                    <a:schemeClr val="bg1">
                      <a:alpha val="54000"/>
                    </a:schemeClr>
                  </a:glow>
                </a:effectLst>
                <a:latin typeface="Bookman Old Style" panose="02050604050505020204" pitchFamily="18" charset="0"/>
                <a:ea typeface="Gadugi" panose="020B0502040204020203" pitchFamily="34" charset="0"/>
              </a:rPr>
              <a:t>Перспективы развития проекта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F0D393-9FC7-1332-8F7B-5A5C0B63F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0" y="2235547"/>
            <a:ext cx="3235960" cy="32359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3294C32-732A-DB6C-EBBB-4D27361FE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40" y="2250441"/>
            <a:ext cx="3235960" cy="323596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C9CBE8C-FCD3-834F-E898-C5EB0B2D3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980" y="2250441"/>
            <a:ext cx="3235960" cy="32359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520223-AB45-8061-6958-EF47CF1F2AE8}"/>
              </a:ext>
            </a:extLst>
          </p:cNvPr>
          <p:cNvSpPr txBox="1"/>
          <p:nvPr/>
        </p:nvSpPr>
        <p:spPr>
          <a:xfrm>
            <a:off x="1503680" y="3210243"/>
            <a:ext cx="2077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effectLst>
                  <a:glow rad="749300">
                    <a:srgbClr val="F236A1">
                      <a:alpha val="25000"/>
                    </a:srgbClr>
                  </a:glow>
                </a:effectLst>
                <a:latin typeface="Bookman Old Style" panose="02050604050505020204" pitchFamily="18" charset="0"/>
              </a:rPr>
              <a:t>Добавить несколько уровней сложности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AAB2BB-B5EB-074F-9AEC-77D4FEEEC621}"/>
              </a:ext>
            </a:extLst>
          </p:cNvPr>
          <p:cNvSpPr txBox="1"/>
          <p:nvPr/>
        </p:nvSpPr>
        <p:spPr>
          <a:xfrm>
            <a:off x="5040630" y="2997370"/>
            <a:ext cx="19583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effectLst>
                  <a:glow rad="749300">
                    <a:srgbClr val="F236A1">
                      <a:alpha val="25000"/>
                    </a:srgbClr>
                  </a:glow>
                </a:effectLst>
                <a:latin typeface="Bookman Old Style" panose="02050604050505020204" pitchFamily="18" charset="0"/>
              </a:rPr>
              <a:t>Реализовать возможность выбора знака (вычитание/</a:t>
            </a:r>
          </a:p>
          <a:p>
            <a:pPr algn="ctr"/>
            <a:r>
              <a:rPr lang="ru-RU" b="1" dirty="0">
                <a:solidFill>
                  <a:schemeClr val="bg1"/>
                </a:solidFill>
                <a:effectLst>
                  <a:glow rad="749300">
                    <a:srgbClr val="F236A1">
                      <a:alpha val="25000"/>
                    </a:srgbClr>
                  </a:glow>
                </a:effectLst>
                <a:latin typeface="Bookman Old Style" panose="02050604050505020204" pitchFamily="18" charset="0"/>
              </a:rPr>
              <a:t>умножение и т.д.)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4371C2-EA0B-AB94-035A-5BCCF87577FF}"/>
              </a:ext>
            </a:extLst>
          </p:cNvPr>
          <p:cNvSpPr txBox="1"/>
          <p:nvPr/>
        </p:nvSpPr>
        <p:spPr>
          <a:xfrm>
            <a:off x="8376920" y="3071743"/>
            <a:ext cx="2077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effectLst>
                  <a:glow rad="749300">
                    <a:srgbClr val="F236A1">
                      <a:alpha val="25000"/>
                    </a:srgbClr>
                  </a:glow>
                </a:effectLst>
                <a:latin typeface="Bookman Old Style" panose="02050604050505020204" pitchFamily="18" charset="0"/>
              </a:rPr>
              <a:t>Создать уровни с десятками, сотнями и тысячами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5B7008E-3693-2643-CF4E-74EC4BFEA463}"/>
              </a:ext>
            </a:extLst>
          </p:cNvPr>
          <p:cNvSpPr/>
          <p:nvPr/>
        </p:nvSpPr>
        <p:spPr>
          <a:xfrm>
            <a:off x="85060" y="85061"/>
            <a:ext cx="12004159" cy="6666614"/>
          </a:xfrm>
          <a:prstGeom prst="rect">
            <a:avLst/>
          </a:prstGeom>
          <a:noFill/>
          <a:ln w="228600">
            <a:gradFill>
              <a:gsLst>
                <a:gs pos="0">
                  <a:srgbClr val="7030A0"/>
                </a:gs>
                <a:gs pos="67000">
                  <a:srgbClr val="F236A1"/>
                </a:gs>
                <a:gs pos="100000">
                  <a:srgbClr val="FFC000"/>
                </a:gs>
              </a:gsLst>
              <a:lin ang="138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943055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2C2C3-C01C-6BF9-424A-7092DAEA0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3E6FB4-9604-BC74-E73E-69C04FC64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D949A54-56D0-1221-854F-E120A668DF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69ABDE-2D7A-74CE-9581-A2B1F37D5E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8" b="15592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6C09985-20B7-8B47-0901-5E12D8DDFFF6}"/>
              </a:ext>
            </a:extLst>
          </p:cNvPr>
          <p:cNvSpPr/>
          <p:nvPr/>
        </p:nvSpPr>
        <p:spPr>
          <a:xfrm>
            <a:off x="706120" y="492759"/>
            <a:ext cx="10779760" cy="5872480"/>
          </a:xfrm>
          <a:custGeom>
            <a:avLst/>
            <a:gdLst>
              <a:gd name="connsiteX0" fmla="*/ 0 w 10779760"/>
              <a:gd name="connsiteY0" fmla="*/ 0 h 5872480"/>
              <a:gd name="connsiteX1" fmla="*/ 383280 w 10779760"/>
              <a:gd name="connsiteY1" fmla="*/ 0 h 5872480"/>
              <a:gd name="connsiteX2" fmla="*/ 982156 w 10779760"/>
              <a:gd name="connsiteY2" fmla="*/ 0 h 5872480"/>
              <a:gd name="connsiteX3" fmla="*/ 1581031 w 10779760"/>
              <a:gd name="connsiteY3" fmla="*/ 0 h 5872480"/>
              <a:gd name="connsiteX4" fmla="*/ 1856514 w 10779760"/>
              <a:gd name="connsiteY4" fmla="*/ 0 h 5872480"/>
              <a:gd name="connsiteX5" fmla="*/ 2563187 w 10779760"/>
              <a:gd name="connsiteY5" fmla="*/ 0 h 5872480"/>
              <a:gd name="connsiteX6" fmla="*/ 2838670 w 10779760"/>
              <a:gd name="connsiteY6" fmla="*/ 0 h 5872480"/>
              <a:gd name="connsiteX7" fmla="*/ 3437546 w 10779760"/>
              <a:gd name="connsiteY7" fmla="*/ 0 h 5872480"/>
              <a:gd name="connsiteX8" fmla="*/ 4252016 w 10779760"/>
              <a:gd name="connsiteY8" fmla="*/ 0 h 5872480"/>
              <a:gd name="connsiteX9" fmla="*/ 5066487 w 10779760"/>
              <a:gd name="connsiteY9" fmla="*/ 0 h 5872480"/>
              <a:gd name="connsiteX10" fmla="*/ 5773160 w 10779760"/>
              <a:gd name="connsiteY10" fmla="*/ 0 h 5872480"/>
              <a:gd name="connsiteX11" fmla="*/ 6264238 w 10779760"/>
              <a:gd name="connsiteY11" fmla="*/ 0 h 5872480"/>
              <a:gd name="connsiteX12" fmla="*/ 6539721 w 10779760"/>
              <a:gd name="connsiteY12" fmla="*/ 0 h 5872480"/>
              <a:gd name="connsiteX13" fmla="*/ 7030799 w 10779760"/>
              <a:gd name="connsiteY13" fmla="*/ 0 h 5872480"/>
              <a:gd name="connsiteX14" fmla="*/ 7737472 w 10779760"/>
              <a:gd name="connsiteY14" fmla="*/ 0 h 5872480"/>
              <a:gd name="connsiteX15" fmla="*/ 8551943 w 10779760"/>
              <a:gd name="connsiteY15" fmla="*/ 0 h 5872480"/>
              <a:gd name="connsiteX16" fmla="*/ 8827426 w 10779760"/>
              <a:gd name="connsiteY16" fmla="*/ 0 h 5872480"/>
              <a:gd name="connsiteX17" fmla="*/ 9102908 w 10779760"/>
              <a:gd name="connsiteY17" fmla="*/ 0 h 5872480"/>
              <a:gd name="connsiteX18" fmla="*/ 9917379 w 10779760"/>
              <a:gd name="connsiteY18" fmla="*/ 0 h 5872480"/>
              <a:gd name="connsiteX19" fmla="*/ 10192862 w 10779760"/>
              <a:gd name="connsiteY19" fmla="*/ 0 h 5872480"/>
              <a:gd name="connsiteX20" fmla="*/ 10779760 w 10779760"/>
              <a:gd name="connsiteY20" fmla="*/ 0 h 5872480"/>
              <a:gd name="connsiteX21" fmla="*/ 10779760 w 10779760"/>
              <a:gd name="connsiteY21" fmla="*/ 469798 h 5872480"/>
              <a:gd name="connsiteX22" fmla="*/ 10779760 w 10779760"/>
              <a:gd name="connsiteY22" fmla="*/ 880872 h 5872480"/>
              <a:gd name="connsiteX23" fmla="*/ 10779760 w 10779760"/>
              <a:gd name="connsiteY23" fmla="*/ 1585570 h 5872480"/>
              <a:gd name="connsiteX24" fmla="*/ 10779760 w 10779760"/>
              <a:gd name="connsiteY24" fmla="*/ 2290267 h 5872480"/>
              <a:gd name="connsiteX25" fmla="*/ 10779760 w 10779760"/>
              <a:gd name="connsiteY25" fmla="*/ 2701341 h 5872480"/>
              <a:gd name="connsiteX26" fmla="*/ 10779760 w 10779760"/>
              <a:gd name="connsiteY26" fmla="*/ 3288589 h 5872480"/>
              <a:gd name="connsiteX27" fmla="*/ 10779760 w 10779760"/>
              <a:gd name="connsiteY27" fmla="*/ 3817112 h 5872480"/>
              <a:gd name="connsiteX28" fmla="*/ 10779760 w 10779760"/>
              <a:gd name="connsiteY28" fmla="*/ 4345635 h 5872480"/>
              <a:gd name="connsiteX29" fmla="*/ 10779760 w 10779760"/>
              <a:gd name="connsiteY29" fmla="*/ 4874158 h 5872480"/>
              <a:gd name="connsiteX30" fmla="*/ 10779760 w 10779760"/>
              <a:gd name="connsiteY30" fmla="*/ 5285232 h 5872480"/>
              <a:gd name="connsiteX31" fmla="*/ 10779760 w 10779760"/>
              <a:gd name="connsiteY31" fmla="*/ 5872480 h 5872480"/>
              <a:gd name="connsiteX32" fmla="*/ 9965289 w 10779760"/>
              <a:gd name="connsiteY32" fmla="*/ 5872480 h 5872480"/>
              <a:gd name="connsiteX33" fmla="*/ 9366414 w 10779760"/>
              <a:gd name="connsiteY33" fmla="*/ 5872480 h 5872480"/>
              <a:gd name="connsiteX34" fmla="*/ 8551943 w 10779760"/>
              <a:gd name="connsiteY34" fmla="*/ 5872480 h 5872480"/>
              <a:gd name="connsiteX35" fmla="*/ 7737472 w 10779760"/>
              <a:gd name="connsiteY35" fmla="*/ 5872480 h 5872480"/>
              <a:gd name="connsiteX36" fmla="*/ 7354192 w 10779760"/>
              <a:gd name="connsiteY36" fmla="*/ 5872480 h 5872480"/>
              <a:gd name="connsiteX37" fmla="*/ 6863114 w 10779760"/>
              <a:gd name="connsiteY37" fmla="*/ 5872480 h 5872480"/>
              <a:gd name="connsiteX38" fmla="*/ 6264238 w 10779760"/>
              <a:gd name="connsiteY38" fmla="*/ 5872480 h 5872480"/>
              <a:gd name="connsiteX39" fmla="*/ 5665363 w 10779760"/>
              <a:gd name="connsiteY39" fmla="*/ 5872480 h 5872480"/>
              <a:gd name="connsiteX40" fmla="*/ 4958690 w 10779760"/>
              <a:gd name="connsiteY40" fmla="*/ 5872480 h 5872480"/>
              <a:gd name="connsiteX41" fmla="*/ 4575409 w 10779760"/>
              <a:gd name="connsiteY41" fmla="*/ 5872480 h 5872480"/>
              <a:gd name="connsiteX42" fmla="*/ 4192129 w 10779760"/>
              <a:gd name="connsiteY42" fmla="*/ 5872480 h 5872480"/>
              <a:gd name="connsiteX43" fmla="*/ 3377658 w 10779760"/>
              <a:gd name="connsiteY43" fmla="*/ 5872480 h 5872480"/>
              <a:gd name="connsiteX44" fmla="*/ 2563187 w 10779760"/>
              <a:gd name="connsiteY44" fmla="*/ 5872480 h 5872480"/>
              <a:gd name="connsiteX45" fmla="*/ 1964312 w 10779760"/>
              <a:gd name="connsiteY45" fmla="*/ 5872480 h 5872480"/>
              <a:gd name="connsiteX46" fmla="*/ 1688829 w 10779760"/>
              <a:gd name="connsiteY46" fmla="*/ 5872480 h 5872480"/>
              <a:gd name="connsiteX47" fmla="*/ 1413346 w 10779760"/>
              <a:gd name="connsiteY47" fmla="*/ 5872480 h 5872480"/>
              <a:gd name="connsiteX48" fmla="*/ 598876 w 10779760"/>
              <a:gd name="connsiteY48" fmla="*/ 5872480 h 5872480"/>
              <a:gd name="connsiteX49" fmla="*/ 0 w 10779760"/>
              <a:gd name="connsiteY49" fmla="*/ 5872480 h 5872480"/>
              <a:gd name="connsiteX50" fmla="*/ 0 w 10779760"/>
              <a:gd name="connsiteY50" fmla="*/ 5167782 h 5872480"/>
              <a:gd name="connsiteX51" fmla="*/ 0 w 10779760"/>
              <a:gd name="connsiteY51" fmla="*/ 4639259 h 5872480"/>
              <a:gd name="connsiteX52" fmla="*/ 0 w 10779760"/>
              <a:gd name="connsiteY52" fmla="*/ 4228186 h 5872480"/>
              <a:gd name="connsiteX53" fmla="*/ 0 w 10779760"/>
              <a:gd name="connsiteY53" fmla="*/ 3817112 h 5872480"/>
              <a:gd name="connsiteX54" fmla="*/ 0 w 10779760"/>
              <a:gd name="connsiteY54" fmla="*/ 3406038 h 5872480"/>
              <a:gd name="connsiteX55" fmla="*/ 0 w 10779760"/>
              <a:gd name="connsiteY55" fmla="*/ 2994965 h 5872480"/>
              <a:gd name="connsiteX56" fmla="*/ 0 w 10779760"/>
              <a:gd name="connsiteY56" fmla="*/ 2583891 h 5872480"/>
              <a:gd name="connsiteX57" fmla="*/ 0 w 10779760"/>
              <a:gd name="connsiteY57" fmla="*/ 2055368 h 5872480"/>
              <a:gd name="connsiteX58" fmla="*/ 0 w 10779760"/>
              <a:gd name="connsiteY58" fmla="*/ 1644294 h 5872480"/>
              <a:gd name="connsiteX59" fmla="*/ 0 w 10779760"/>
              <a:gd name="connsiteY59" fmla="*/ 939597 h 5872480"/>
              <a:gd name="connsiteX60" fmla="*/ 0 w 10779760"/>
              <a:gd name="connsiteY60" fmla="*/ 528523 h 5872480"/>
              <a:gd name="connsiteX61" fmla="*/ 0 w 10779760"/>
              <a:gd name="connsiteY61" fmla="*/ 0 h 587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0779760" h="5872480" fill="none" extrusionOk="0">
                <a:moveTo>
                  <a:pt x="0" y="0"/>
                </a:moveTo>
                <a:cubicBezTo>
                  <a:pt x="132574" y="-6400"/>
                  <a:pt x="231787" y="30812"/>
                  <a:pt x="383280" y="0"/>
                </a:cubicBezTo>
                <a:cubicBezTo>
                  <a:pt x="534773" y="-30812"/>
                  <a:pt x="743346" y="17313"/>
                  <a:pt x="982156" y="0"/>
                </a:cubicBezTo>
                <a:cubicBezTo>
                  <a:pt x="1220966" y="-17313"/>
                  <a:pt x="1335873" y="58777"/>
                  <a:pt x="1581031" y="0"/>
                </a:cubicBezTo>
                <a:cubicBezTo>
                  <a:pt x="1826190" y="-58777"/>
                  <a:pt x="1740847" y="16215"/>
                  <a:pt x="1856514" y="0"/>
                </a:cubicBezTo>
                <a:cubicBezTo>
                  <a:pt x="1972181" y="-16215"/>
                  <a:pt x="2404092" y="30422"/>
                  <a:pt x="2563187" y="0"/>
                </a:cubicBezTo>
                <a:cubicBezTo>
                  <a:pt x="2722282" y="-30422"/>
                  <a:pt x="2736200" y="32634"/>
                  <a:pt x="2838670" y="0"/>
                </a:cubicBezTo>
                <a:cubicBezTo>
                  <a:pt x="2941140" y="-32634"/>
                  <a:pt x="3212857" y="41724"/>
                  <a:pt x="3437546" y="0"/>
                </a:cubicBezTo>
                <a:cubicBezTo>
                  <a:pt x="3662235" y="-41724"/>
                  <a:pt x="3974767" y="1794"/>
                  <a:pt x="4252016" y="0"/>
                </a:cubicBezTo>
                <a:cubicBezTo>
                  <a:pt x="4529265" y="-1794"/>
                  <a:pt x="4720604" y="964"/>
                  <a:pt x="5066487" y="0"/>
                </a:cubicBezTo>
                <a:cubicBezTo>
                  <a:pt x="5412370" y="-964"/>
                  <a:pt x="5568307" y="11034"/>
                  <a:pt x="5773160" y="0"/>
                </a:cubicBezTo>
                <a:cubicBezTo>
                  <a:pt x="5978013" y="-11034"/>
                  <a:pt x="6159475" y="14348"/>
                  <a:pt x="6264238" y="0"/>
                </a:cubicBezTo>
                <a:cubicBezTo>
                  <a:pt x="6369001" y="-14348"/>
                  <a:pt x="6430189" y="14254"/>
                  <a:pt x="6539721" y="0"/>
                </a:cubicBezTo>
                <a:cubicBezTo>
                  <a:pt x="6649253" y="-14254"/>
                  <a:pt x="6796238" y="51114"/>
                  <a:pt x="7030799" y="0"/>
                </a:cubicBezTo>
                <a:cubicBezTo>
                  <a:pt x="7265360" y="-51114"/>
                  <a:pt x="7392262" y="20686"/>
                  <a:pt x="7737472" y="0"/>
                </a:cubicBezTo>
                <a:cubicBezTo>
                  <a:pt x="8082682" y="-20686"/>
                  <a:pt x="8237492" y="71317"/>
                  <a:pt x="8551943" y="0"/>
                </a:cubicBezTo>
                <a:cubicBezTo>
                  <a:pt x="8866394" y="-71317"/>
                  <a:pt x="8694716" y="10649"/>
                  <a:pt x="8827426" y="0"/>
                </a:cubicBezTo>
                <a:cubicBezTo>
                  <a:pt x="8960136" y="-10649"/>
                  <a:pt x="9047666" y="8938"/>
                  <a:pt x="9102908" y="0"/>
                </a:cubicBezTo>
                <a:cubicBezTo>
                  <a:pt x="9158150" y="-8938"/>
                  <a:pt x="9729458" y="91638"/>
                  <a:pt x="9917379" y="0"/>
                </a:cubicBezTo>
                <a:cubicBezTo>
                  <a:pt x="10105300" y="-91638"/>
                  <a:pt x="10093430" y="9103"/>
                  <a:pt x="10192862" y="0"/>
                </a:cubicBezTo>
                <a:cubicBezTo>
                  <a:pt x="10292294" y="-9103"/>
                  <a:pt x="10571478" y="10771"/>
                  <a:pt x="10779760" y="0"/>
                </a:cubicBezTo>
                <a:cubicBezTo>
                  <a:pt x="10808890" y="164520"/>
                  <a:pt x="10767459" y="280149"/>
                  <a:pt x="10779760" y="469798"/>
                </a:cubicBezTo>
                <a:cubicBezTo>
                  <a:pt x="10792061" y="659447"/>
                  <a:pt x="10779465" y="734056"/>
                  <a:pt x="10779760" y="880872"/>
                </a:cubicBezTo>
                <a:cubicBezTo>
                  <a:pt x="10780055" y="1027688"/>
                  <a:pt x="10715574" y="1392217"/>
                  <a:pt x="10779760" y="1585570"/>
                </a:cubicBezTo>
                <a:cubicBezTo>
                  <a:pt x="10843946" y="1778923"/>
                  <a:pt x="10773310" y="2051189"/>
                  <a:pt x="10779760" y="2290267"/>
                </a:cubicBezTo>
                <a:cubicBezTo>
                  <a:pt x="10786210" y="2529345"/>
                  <a:pt x="10753655" y="2556353"/>
                  <a:pt x="10779760" y="2701341"/>
                </a:cubicBezTo>
                <a:cubicBezTo>
                  <a:pt x="10805865" y="2846329"/>
                  <a:pt x="10734450" y="3108605"/>
                  <a:pt x="10779760" y="3288589"/>
                </a:cubicBezTo>
                <a:cubicBezTo>
                  <a:pt x="10825070" y="3468573"/>
                  <a:pt x="10726239" y="3574012"/>
                  <a:pt x="10779760" y="3817112"/>
                </a:cubicBezTo>
                <a:cubicBezTo>
                  <a:pt x="10833281" y="4060212"/>
                  <a:pt x="10755241" y="4148340"/>
                  <a:pt x="10779760" y="4345635"/>
                </a:cubicBezTo>
                <a:cubicBezTo>
                  <a:pt x="10804279" y="4542930"/>
                  <a:pt x="10775790" y="4718281"/>
                  <a:pt x="10779760" y="4874158"/>
                </a:cubicBezTo>
                <a:cubicBezTo>
                  <a:pt x="10783730" y="5030035"/>
                  <a:pt x="10737917" y="5188929"/>
                  <a:pt x="10779760" y="5285232"/>
                </a:cubicBezTo>
                <a:cubicBezTo>
                  <a:pt x="10821603" y="5381535"/>
                  <a:pt x="10748880" y="5614387"/>
                  <a:pt x="10779760" y="5872480"/>
                </a:cubicBezTo>
                <a:cubicBezTo>
                  <a:pt x="10558016" y="5928432"/>
                  <a:pt x="10275959" y="5786800"/>
                  <a:pt x="9965289" y="5872480"/>
                </a:cubicBezTo>
                <a:cubicBezTo>
                  <a:pt x="9654619" y="5958160"/>
                  <a:pt x="9639439" y="5856726"/>
                  <a:pt x="9366414" y="5872480"/>
                </a:cubicBezTo>
                <a:cubicBezTo>
                  <a:pt x="9093389" y="5888234"/>
                  <a:pt x="8753056" y="5783752"/>
                  <a:pt x="8551943" y="5872480"/>
                </a:cubicBezTo>
                <a:cubicBezTo>
                  <a:pt x="8350830" y="5961208"/>
                  <a:pt x="7920970" y="5801684"/>
                  <a:pt x="7737472" y="5872480"/>
                </a:cubicBezTo>
                <a:cubicBezTo>
                  <a:pt x="7553974" y="5943276"/>
                  <a:pt x="7512293" y="5828789"/>
                  <a:pt x="7354192" y="5872480"/>
                </a:cubicBezTo>
                <a:cubicBezTo>
                  <a:pt x="7196091" y="5916171"/>
                  <a:pt x="7022933" y="5813719"/>
                  <a:pt x="6863114" y="5872480"/>
                </a:cubicBezTo>
                <a:cubicBezTo>
                  <a:pt x="6703295" y="5931241"/>
                  <a:pt x="6478612" y="5860741"/>
                  <a:pt x="6264238" y="5872480"/>
                </a:cubicBezTo>
                <a:cubicBezTo>
                  <a:pt x="6049864" y="5884219"/>
                  <a:pt x="5959402" y="5827649"/>
                  <a:pt x="5665363" y="5872480"/>
                </a:cubicBezTo>
                <a:cubicBezTo>
                  <a:pt x="5371324" y="5917311"/>
                  <a:pt x="5162156" y="5865572"/>
                  <a:pt x="4958690" y="5872480"/>
                </a:cubicBezTo>
                <a:cubicBezTo>
                  <a:pt x="4755224" y="5879388"/>
                  <a:pt x="4695834" y="5833714"/>
                  <a:pt x="4575409" y="5872480"/>
                </a:cubicBezTo>
                <a:cubicBezTo>
                  <a:pt x="4454984" y="5911246"/>
                  <a:pt x="4309651" y="5869563"/>
                  <a:pt x="4192129" y="5872480"/>
                </a:cubicBezTo>
                <a:cubicBezTo>
                  <a:pt x="4074607" y="5875397"/>
                  <a:pt x="3614381" y="5821036"/>
                  <a:pt x="3377658" y="5872480"/>
                </a:cubicBezTo>
                <a:cubicBezTo>
                  <a:pt x="3140935" y="5923924"/>
                  <a:pt x="2792218" y="5859107"/>
                  <a:pt x="2563187" y="5872480"/>
                </a:cubicBezTo>
                <a:cubicBezTo>
                  <a:pt x="2334156" y="5885853"/>
                  <a:pt x="2236489" y="5837324"/>
                  <a:pt x="1964312" y="5872480"/>
                </a:cubicBezTo>
                <a:cubicBezTo>
                  <a:pt x="1692136" y="5907636"/>
                  <a:pt x="1747923" y="5850549"/>
                  <a:pt x="1688829" y="5872480"/>
                </a:cubicBezTo>
                <a:cubicBezTo>
                  <a:pt x="1629735" y="5894411"/>
                  <a:pt x="1482007" y="5871034"/>
                  <a:pt x="1413346" y="5872480"/>
                </a:cubicBezTo>
                <a:cubicBezTo>
                  <a:pt x="1344685" y="5873926"/>
                  <a:pt x="846466" y="5831990"/>
                  <a:pt x="598876" y="5872480"/>
                </a:cubicBezTo>
                <a:cubicBezTo>
                  <a:pt x="351286" y="5912970"/>
                  <a:pt x="238508" y="5804016"/>
                  <a:pt x="0" y="5872480"/>
                </a:cubicBezTo>
                <a:cubicBezTo>
                  <a:pt x="-33526" y="5543162"/>
                  <a:pt x="2090" y="5354240"/>
                  <a:pt x="0" y="5167782"/>
                </a:cubicBezTo>
                <a:cubicBezTo>
                  <a:pt x="-2090" y="4981324"/>
                  <a:pt x="48982" y="4862749"/>
                  <a:pt x="0" y="4639259"/>
                </a:cubicBezTo>
                <a:cubicBezTo>
                  <a:pt x="-48982" y="4415769"/>
                  <a:pt x="2081" y="4399959"/>
                  <a:pt x="0" y="4228186"/>
                </a:cubicBezTo>
                <a:cubicBezTo>
                  <a:pt x="-2081" y="4056413"/>
                  <a:pt x="44978" y="3938782"/>
                  <a:pt x="0" y="3817112"/>
                </a:cubicBezTo>
                <a:cubicBezTo>
                  <a:pt x="-44978" y="3695442"/>
                  <a:pt x="7754" y="3531456"/>
                  <a:pt x="0" y="3406038"/>
                </a:cubicBezTo>
                <a:cubicBezTo>
                  <a:pt x="-7754" y="3280620"/>
                  <a:pt x="18972" y="3126378"/>
                  <a:pt x="0" y="2994965"/>
                </a:cubicBezTo>
                <a:cubicBezTo>
                  <a:pt x="-18972" y="2863552"/>
                  <a:pt x="43045" y="2695308"/>
                  <a:pt x="0" y="2583891"/>
                </a:cubicBezTo>
                <a:cubicBezTo>
                  <a:pt x="-43045" y="2472474"/>
                  <a:pt x="21436" y="2176286"/>
                  <a:pt x="0" y="2055368"/>
                </a:cubicBezTo>
                <a:cubicBezTo>
                  <a:pt x="-21436" y="1934450"/>
                  <a:pt x="27784" y="1731611"/>
                  <a:pt x="0" y="1644294"/>
                </a:cubicBezTo>
                <a:cubicBezTo>
                  <a:pt x="-27784" y="1556977"/>
                  <a:pt x="27000" y="1208464"/>
                  <a:pt x="0" y="939597"/>
                </a:cubicBezTo>
                <a:cubicBezTo>
                  <a:pt x="-27000" y="670730"/>
                  <a:pt x="33042" y="639986"/>
                  <a:pt x="0" y="528523"/>
                </a:cubicBezTo>
                <a:cubicBezTo>
                  <a:pt x="-33042" y="417060"/>
                  <a:pt x="52151" y="137134"/>
                  <a:pt x="0" y="0"/>
                </a:cubicBezTo>
                <a:close/>
              </a:path>
              <a:path w="10779760" h="5872480" stroke="0" extrusionOk="0">
                <a:moveTo>
                  <a:pt x="0" y="0"/>
                </a:moveTo>
                <a:cubicBezTo>
                  <a:pt x="156517" y="-22032"/>
                  <a:pt x="380341" y="25320"/>
                  <a:pt x="491078" y="0"/>
                </a:cubicBezTo>
                <a:cubicBezTo>
                  <a:pt x="601815" y="-25320"/>
                  <a:pt x="699301" y="5901"/>
                  <a:pt x="766561" y="0"/>
                </a:cubicBezTo>
                <a:cubicBezTo>
                  <a:pt x="833821" y="-5901"/>
                  <a:pt x="1330908" y="86567"/>
                  <a:pt x="1581031" y="0"/>
                </a:cubicBezTo>
                <a:cubicBezTo>
                  <a:pt x="1831154" y="-86567"/>
                  <a:pt x="1833293" y="23599"/>
                  <a:pt x="2072109" y="0"/>
                </a:cubicBezTo>
                <a:cubicBezTo>
                  <a:pt x="2310925" y="-23599"/>
                  <a:pt x="2442427" y="45815"/>
                  <a:pt x="2563187" y="0"/>
                </a:cubicBezTo>
                <a:cubicBezTo>
                  <a:pt x="2683947" y="-45815"/>
                  <a:pt x="2972346" y="53207"/>
                  <a:pt x="3377658" y="0"/>
                </a:cubicBezTo>
                <a:cubicBezTo>
                  <a:pt x="3782970" y="-53207"/>
                  <a:pt x="3603974" y="36344"/>
                  <a:pt x="3760938" y="0"/>
                </a:cubicBezTo>
                <a:cubicBezTo>
                  <a:pt x="3917902" y="-36344"/>
                  <a:pt x="4173063" y="40617"/>
                  <a:pt x="4575409" y="0"/>
                </a:cubicBezTo>
                <a:cubicBezTo>
                  <a:pt x="4977755" y="-40617"/>
                  <a:pt x="4989246" y="83505"/>
                  <a:pt x="5389880" y="0"/>
                </a:cubicBezTo>
                <a:cubicBezTo>
                  <a:pt x="5790514" y="-83505"/>
                  <a:pt x="5867944" y="42691"/>
                  <a:pt x="5988756" y="0"/>
                </a:cubicBezTo>
                <a:cubicBezTo>
                  <a:pt x="6109568" y="-42691"/>
                  <a:pt x="6485032" y="49168"/>
                  <a:pt x="6803226" y="0"/>
                </a:cubicBezTo>
                <a:cubicBezTo>
                  <a:pt x="7121420" y="-49168"/>
                  <a:pt x="7168546" y="21626"/>
                  <a:pt x="7294304" y="0"/>
                </a:cubicBezTo>
                <a:cubicBezTo>
                  <a:pt x="7420062" y="-21626"/>
                  <a:pt x="7642333" y="49829"/>
                  <a:pt x="7785382" y="0"/>
                </a:cubicBezTo>
                <a:cubicBezTo>
                  <a:pt x="7928431" y="-49829"/>
                  <a:pt x="8145725" y="63609"/>
                  <a:pt x="8492055" y="0"/>
                </a:cubicBezTo>
                <a:cubicBezTo>
                  <a:pt x="8838385" y="-63609"/>
                  <a:pt x="8834569" y="14267"/>
                  <a:pt x="8983133" y="0"/>
                </a:cubicBezTo>
                <a:cubicBezTo>
                  <a:pt x="9131697" y="-14267"/>
                  <a:pt x="9593375" y="20400"/>
                  <a:pt x="9797604" y="0"/>
                </a:cubicBezTo>
                <a:cubicBezTo>
                  <a:pt x="10001833" y="-20400"/>
                  <a:pt x="10308456" y="111297"/>
                  <a:pt x="10779760" y="0"/>
                </a:cubicBezTo>
                <a:cubicBezTo>
                  <a:pt x="10844349" y="250165"/>
                  <a:pt x="10770095" y="407773"/>
                  <a:pt x="10779760" y="587248"/>
                </a:cubicBezTo>
                <a:cubicBezTo>
                  <a:pt x="10789425" y="766723"/>
                  <a:pt x="10755107" y="990399"/>
                  <a:pt x="10779760" y="1233221"/>
                </a:cubicBezTo>
                <a:cubicBezTo>
                  <a:pt x="10804413" y="1476043"/>
                  <a:pt x="10732641" y="1539982"/>
                  <a:pt x="10779760" y="1644294"/>
                </a:cubicBezTo>
                <a:cubicBezTo>
                  <a:pt x="10826879" y="1748606"/>
                  <a:pt x="10734018" y="1896029"/>
                  <a:pt x="10779760" y="2114093"/>
                </a:cubicBezTo>
                <a:cubicBezTo>
                  <a:pt x="10825502" y="2332157"/>
                  <a:pt x="10753582" y="2504133"/>
                  <a:pt x="10779760" y="2760066"/>
                </a:cubicBezTo>
                <a:cubicBezTo>
                  <a:pt x="10805938" y="3015999"/>
                  <a:pt x="10763839" y="3132244"/>
                  <a:pt x="10779760" y="3288589"/>
                </a:cubicBezTo>
                <a:cubicBezTo>
                  <a:pt x="10795681" y="3444934"/>
                  <a:pt x="10725254" y="3551138"/>
                  <a:pt x="10779760" y="3758387"/>
                </a:cubicBezTo>
                <a:cubicBezTo>
                  <a:pt x="10834266" y="3965636"/>
                  <a:pt x="10769219" y="4186145"/>
                  <a:pt x="10779760" y="4404360"/>
                </a:cubicBezTo>
                <a:cubicBezTo>
                  <a:pt x="10790301" y="4622575"/>
                  <a:pt x="10746448" y="4718080"/>
                  <a:pt x="10779760" y="4991608"/>
                </a:cubicBezTo>
                <a:cubicBezTo>
                  <a:pt x="10813072" y="5265136"/>
                  <a:pt x="10756738" y="5529428"/>
                  <a:pt x="10779760" y="5872480"/>
                </a:cubicBezTo>
                <a:cubicBezTo>
                  <a:pt x="10595604" y="5885705"/>
                  <a:pt x="10186557" y="5871773"/>
                  <a:pt x="9965289" y="5872480"/>
                </a:cubicBezTo>
                <a:cubicBezTo>
                  <a:pt x="9744021" y="5873187"/>
                  <a:pt x="9445202" y="5795574"/>
                  <a:pt x="9258616" y="5872480"/>
                </a:cubicBezTo>
                <a:cubicBezTo>
                  <a:pt x="9072030" y="5949386"/>
                  <a:pt x="9007545" y="5860390"/>
                  <a:pt x="8875336" y="5872480"/>
                </a:cubicBezTo>
                <a:cubicBezTo>
                  <a:pt x="8743127" y="5884570"/>
                  <a:pt x="8343581" y="5804020"/>
                  <a:pt x="8168663" y="5872480"/>
                </a:cubicBezTo>
                <a:cubicBezTo>
                  <a:pt x="7993745" y="5940940"/>
                  <a:pt x="8020676" y="5871532"/>
                  <a:pt x="7893180" y="5872480"/>
                </a:cubicBezTo>
                <a:cubicBezTo>
                  <a:pt x="7765684" y="5873428"/>
                  <a:pt x="7355849" y="5849794"/>
                  <a:pt x="7186507" y="5872480"/>
                </a:cubicBezTo>
                <a:cubicBezTo>
                  <a:pt x="7017165" y="5895166"/>
                  <a:pt x="6923382" y="5869003"/>
                  <a:pt x="6803226" y="5872480"/>
                </a:cubicBezTo>
                <a:cubicBezTo>
                  <a:pt x="6683070" y="5875957"/>
                  <a:pt x="6591027" y="5864388"/>
                  <a:pt x="6527744" y="5872480"/>
                </a:cubicBezTo>
                <a:cubicBezTo>
                  <a:pt x="6464461" y="5880572"/>
                  <a:pt x="6291143" y="5869077"/>
                  <a:pt x="6144463" y="5872480"/>
                </a:cubicBezTo>
                <a:cubicBezTo>
                  <a:pt x="5997783" y="5875883"/>
                  <a:pt x="5625000" y="5793386"/>
                  <a:pt x="5437790" y="5872480"/>
                </a:cubicBezTo>
                <a:cubicBezTo>
                  <a:pt x="5250580" y="5951574"/>
                  <a:pt x="5144274" y="5841967"/>
                  <a:pt x="5054510" y="5872480"/>
                </a:cubicBezTo>
                <a:cubicBezTo>
                  <a:pt x="4964746" y="5902993"/>
                  <a:pt x="4916400" y="5842336"/>
                  <a:pt x="4779027" y="5872480"/>
                </a:cubicBezTo>
                <a:cubicBezTo>
                  <a:pt x="4641654" y="5902624"/>
                  <a:pt x="4568707" y="5862324"/>
                  <a:pt x="4395747" y="5872480"/>
                </a:cubicBezTo>
                <a:cubicBezTo>
                  <a:pt x="4222787" y="5882636"/>
                  <a:pt x="4096172" y="5860729"/>
                  <a:pt x="3904669" y="5872480"/>
                </a:cubicBezTo>
                <a:cubicBezTo>
                  <a:pt x="3713166" y="5884231"/>
                  <a:pt x="3427277" y="5851134"/>
                  <a:pt x="3305793" y="5872480"/>
                </a:cubicBezTo>
                <a:cubicBezTo>
                  <a:pt x="3184309" y="5893826"/>
                  <a:pt x="3015875" y="5870735"/>
                  <a:pt x="2922513" y="5872480"/>
                </a:cubicBezTo>
                <a:cubicBezTo>
                  <a:pt x="2829151" y="5874225"/>
                  <a:pt x="2377948" y="5811395"/>
                  <a:pt x="2108042" y="5872480"/>
                </a:cubicBezTo>
                <a:cubicBezTo>
                  <a:pt x="1838136" y="5933565"/>
                  <a:pt x="1633133" y="5840109"/>
                  <a:pt x="1509166" y="5872480"/>
                </a:cubicBezTo>
                <a:cubicBezTo>
                  <a:pt x="1385199" y="5904851"/>
                  <a:pt x="988225" y="5816053"/>
                  <a:pt x="694696" y="5872480"/>
                </a:cubicBezTo>
                <a:cubicBezTo>
                  <a:pt x="401167" y="5928907"/>
                  <a:pt x="206833" y="5862165"/>
                  <a:pt x="0" y="5872480"/>
                </a:cubicBezTo>
                <a:cubicBezTo>
                  <a:pt x="-48756" y="5628613"/>
                  <a:pt x="12436" y="5594889"/>
                  <a:pt x="0" y="5343957"/>
                </a:cubicBezTo>
                <a:cubicBezTo>
                  <a:pt x="-12436" y="5093025"/>
                  <a:pt x="54824" y="4925490"/>
                  <a:pt x="0" y="4815434"/>
                </a:cubicBezTo>
                <a:cubicBezTo>
                  <a:pt x="-54824" y="4705378"/>
                  <a:pt x="63330" y="4366033"/>
                  <a:pt x="0" y="4169461"/>
                </a:cubicBezTo>
                <a:cubicBezTo>
                  <a:pt x="-63330" y="3972889"/>
                  <a:pt x="36815" y="3790363"/>
                  <a:pt x="0" y="3582213"/>
                </a:cubicBezTo>
                <a:cubicBezTo>
                  <a:pt x="-36815" y="3374063"/>
                  <a:pt x="23336" y="3208114"/>
                  <a:pt x="0" y="2877515"/>
                </a:cubicBezTo>
                <a:cubicBezTo>
                  <a:pt x="-23336" y="2546916"/>
                  <a:pt x="29436" y="2499061"/>
                  <a:pt x="0" y="2172818"/>
                </a:cubicBezTo>
                <a:cubicBezTo>
                  <a:pt x="-29436" y="1846575"/>
                  <a:pt x="23779" y="1664785"/>
                  <a:pt x="0" y="1526845"/>
                </a:cubicBezTo>
                <a:cubicBezTo>
                  <a:pt x="-23779" y="1388905"/>
                  <a:pt x="67934" y="1059037"/>
                  <a:pt x="0" y="880872"/>
                </a:cubicBezTo>
                <a:cubicBezTo>
                  <a:pt x="-67934" y="702707"/>
                  <a:pt x="33459" y="393289"/>
                  <a:pt x="0" y="0"/>
                </a:cubicBezTo>
                <a:close/>
              </a:path>
            </a:pathLst>
          </a:custGeom>
          <a:solidFill>
            <a:srgbClr val="CCFFFF">
              <a:alpha val="75000"/>
            </a:srgb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329A38F-6927-E74F-8D09-B413DFCB8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355" y="717368"/>
            <a:ext cx="5385290" cy="5423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EE5DF7-3BDA-D9C2-C3E8-EB80352F688B}"/>
              </a:ext>
            </a:extLst>
          </p:cNvPr>
          <p:cNvSpPr txBox="1"/>
          <p:nvPr/>
        </p:nvSpPr>
        <p:spPr>
          <a:xfrm>
            <a:off x="2397760" y="2063284"/>
            <a:ext cx="75692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gradFill>
                  <a:gsLst>
                    <a:gs pos="0">
                      <a:srgbClr val="5EE1E8"/>
                    </a:gs>
                    <a:gs pos="36000">
                      <a:srgbClr val="F236A1"/>
                    </a:gs>
                    <a:gs pos="100000">
                      <a:srgbClr val="FFC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Elephant" panose="02020904090505020303" pitchFamily="18" charset="0"/>
              </a:rPr>
              <a:t>Thanks for your attention!</a:t>
            </a:r>
            <a:br>
              <a:rPr lang="en-US" sz="7200" dirty="0">
                <a:latin typeface="Elephant" panose="02020904090505020303" pitchFamily="18" charset="0"/>
              </a:rPr>
            </a:br>
            <a:r>
              <a:rPr lang="ru-RU" sz="4400" b="1" dirty="0">
                <a:solidFill>
                  <a:srgbClr val="1DA6B9"/>
                </a:solidFill>
                <a:effectLst>
                  <a:glow rad="1181100">
                    <a:schemeClr val="bg1">
                      <a:alpha val="15000"/>
                    </a:schemeClr>
                  </a:glow>
                </a:effectLst>
                <a:latin typeface="Bookman Old Style" panose="02050604050505020204" pitchFamily="18" charset="0"/>
              </a:rPr>
              <a:t>Спасибо за внимание:)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B58A937-8497-00D5-5634-2542CDE3C015}"/>
              </a:ext>
            </a:extLst>
          </p:cNvPr>
          <p:cNvSpPr/>
          <p:nvPr/>
        </p:nvSpPr>
        <p:spPr>
          <a:xfrm>
            <a:off x="85060" y="85061"/>
            <a:ext cx="12004159" cy="6666614"/>
          </a:xfrm>
          <a:prstGeom prst="rect">
            <a:avLst/>
          </a:prstGeom>
          <a:noFill/>
          <a:ln w="228600">
            <a:gradFill>
              <a:gsLst>
                <a:gs pos="0">
                  <a:srgbClr val="7030A0"/>
                </a:gs>
                <a:gs pos="67000">
                  <a:srgbClr val="F236A1"/>
                </a:gs>
                <a:gs pos="100000">
                  <a:srgbClr val="FFC000"/>
                </a:gs>
              </a:gsLst>
              <a:lin ang="138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721176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233</Words>
  <Application>Microsoft Office PowerPoint</Application>
  <PresentationFormat>Широкоэкранный</PresentationFormat>
  <Paragraphs>35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Bookman Old Style</vt:lpstr>
      <vt:lpstr>Calibri</vt:lpstr>
      <vt:lpstr>Calibri Light</vt:lpstr>
      <vt:lpstr>Elephant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Kseniya Semidyanova</dc:creator>
  <cp:lastModifiedBy>Kseniya Semidyanova</cp:lastModifiedBy>
  <cp:revision>7</cp:revision>
  <dcterms:created xsi:type="dcterms:W3CDTF">2025-02-04T12:49:33Z</dcterms:created>
  <dcterms:modified xsi:type="dcterms:W3CDTF">2025-02-04T15:34:23Z</dcterms:modified>
</cp:coreProperties>
</file>